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58" r:id="rId5"/>
  </p:sldMasterIdLst>
  <p:notesMasterIdLst>
    <p:notesMasterId r:id="rId15"/>
  </p:notesMasterIdLst>
  <p:handoutMasterIdLst>
    <p:handoutMasterId r:id="rId16"/>
  </p:handoutMasterIdLst>
  <p:sldIdLst>
    <p:sldId id="689" r:id="rId6"/>
    <p:sldId id="698" r:id="rId7"/>
    <p:sldId id="693" r:id="rId8"/>
    <p:sldId id="683" r:id="rId9"/>
    <p:sldId id="621" r:id="rId10"/>
    <p:sldId id="694" r:id="rId11"/>
    <p:sldId id="701" r:id="rId12"/>
    <p:sldId id="699" r:id="rId13"/>
    <p:sldId id="678" r:id="rId14"/>
  </p:sldIdLst>
  <p:sldSz cx="11887200" cy="6858000"/>
  <p:notesSz cx="6858000" cy="9144000"/>
  <p:embeddedFontLst>
    <p:embeddedFont>
      <p:font typeface="Avenir" panose="020B0604020202020204" charset="0"/>
      <p:regular r:id="rId17"/>
      <p:italic r:id="rId18"/>
    </p:embeddedFont>
    <p:embeddedFont>
      <p:font typeface="Barlow" panose="020B0604020202020204" charset="0"/>
      <p:regular r:id="rId19"/>
      <p:bold r:id="rId20"/>
      <p:italic r:id="rId21"/>
      <p:boldItalic r:id="rId22"/>
    </p:embeddedFont>
    <p:embeddedFont>
      <p:font typeface="Barlow Medium" panose="020B0604020202020204" charset="0"/>
      <p:regular r:id="rId23"/>
      <p:bold r:id="rId24"/>
      <p:italic r:id="rId25"/>
      <p:boldItalic r:id="rId26"/>
    </p:embeddedFont>
    <p:embeddedFont>
      <p:font typeface="Grotesque" panose="020B0604020202020204" charset="0"/>
      <p:regular r:id="rId27"/>
      <p:bold r:id="rId28"/>
    </p:embeddedFont>
    <p:embeddedFont>
      <p:font typeface="News Gothic MT" panose="020B0604020202020204" charset="0"/>
      <p:regular r:id="rId29"/>
      <p:bold r:id="rId30"/>
      <p:italic r:id="rId31"/>
    </p:embeddedFont>
    <p:embeddedFont>
      <p:font typeface="Saira" panose="020B0604020202020204" charset="0"/>
      <p:regular r:id="rId32"/>
      <p:bold r:id="rId33"/>
      <p:italic r:id="rId34"/>
      <p:boldItalic r:id="rId35"/>
    </p:embeddedFont>
    <p:embeddedFont>
      <p:font typeface="Saira Medium" panose="020B0604020202020204" charset="0"/>
      <p:regular r:id="rId36"/>
      <p:bold r:id="rId37"/>
      <p:italic r:id="rId38"/>
      <p:bold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744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jwuRSiro2RCzPuT0Q5e5QO6ANxt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009402-3BDB-AB63-EBEF-9A9DA3AF43E9}" name="Cooter McGrew" initials="CM" userId="S::c.mcgrew@magma-space.com::f7682a90-338f-4611-94dc-23c36227c52c" providerId="AD"/>
  <p188:author id="{D9D52654-52A2-FAF4-5AC3-0E224A7313D5}" name="Jordan Handler" initials="JH" userId="S::j.handler@magma-space.com::54c30f78-85ad-498e-a505-a78f9ad475d3" providerId="AD"/>
  <p188:author id="{F7211079-EF99-6C7B-6CC2-DE30C21D320D}" name="Alessandro Stabile" initials="AS" userId="S::a.stabile@magma-space.com::920a7c80-2055-4321-98a4-a76cbfc26cf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ssandro stabile" initials="" lastIdx="1" clrIdx="0"/>
  <p:cmAuthor id="1" name="Jordan Handler" initials="JH" lastIdx="21" clrIdx="1">
    <p:extLst>
      <p:ext uri="{19B8F6BF-5375-455C-9EA6-DF929625EA0E}">
        <p15:presenceInfo xmlns:p15="http://schemas.microsoft.com/office/powerpoint/2012/main" userId="835a280c281b2e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2F6"/>
    <a:srgbClr val="2E75B6"/>
    <a:srgbClr val="0B0D48"/>
    <a:srgbClr val="074283"/>
    <a:srgbClr val="0A65C6"/>
    <a:srgbClr val="9DC3E6"/>
    <a:srgbClr val="000102"/>
    <a:srgbClr val="EAEEF2"/>
    <a:srgbClr val="8CC1F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40631-8918-4E5A-9E2D-4F7E77449895}" v="132" dt="2025-11-07T22:12:53.089"/>
    <p1510:client id="{89FA0CF8-E0EF-4498-B58F-3AB0831D0235}" v="30" dt="2025-11-07T16:07:57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744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84" Type="http://schemas.openxmlformats.org/officeDocument/2006/relationships/commentAuthors" Target="commentAuthors.xml"/><Relationship Id="rId89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9" Type="http://schemas.openxmlformats.org/officeDocument/2006/relationships/font" Target="fonts/font13.fntdata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90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8" Type="http://schemas.openxmlformats.org/officeDocument/2006/relationships/slide" Target="slides/slide3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9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Stabile" userId="920a7c80-2055-4321-98a4-a76cbfc26cf4" providerId="ADAL" clId="{BFC736D7-0801-4A7C-8B7F-4AFC045E5D9A}"/>
    <pc:docChg chg="undo custSel addSld delSld modSld">
      <pc:chgData name="Alessandro Stabile" userId="920a7c80-2055-4321-98a4-a76cbfc26cf4" providerId="ADAL" clId="{BFC736D7-0801-4A7C-8B7F-4AFC045E5D9A}" dt="2025-11-07T22:12:53.089" v="356" actId="47"/>
      <pc:docMkLst>
        <pc:docMk/>
      </pc:docMkLst>
      <pc:sldChg chg="modSp">
        <pc:chgData name="Alessandro Stabile" userId="920a7c80-2055-4321-98a4-a76cbfc26cf4" providerId="ADAL" clId="{BFC736D7-0801-4A7C-8B7F-4AFC045E5D9A}" dt="2025-11-07T22:10:15.046" v="315" actId="1035"/>
        <pc:sldMkLst>
          <pc:docMk/>
          <pc:sldMk cId="1295383902" sldId="621"/>
        </pc:sldMkLst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2" creationId="{FFA4123D-1F74-33C2-4A4E-FBBA187C62EA}"/>
          </ac:spMkLst>
        </pc:spChg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4" creationId="{8F56540F-062E-D2A1-015C-A6E032BAB403}"/>
          </ac:spMkLst>
        </pc:spChg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6" creationId="{0519AE78-B87B-F4A4-EB38-0F3E36FE70C4}"/>
          </ac:spMkLst>
        </pc:spChg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7" creationId="{63EB10C2-22A4-DAAA-055A-C979969ABA2E}"/>
          </ac:spMkLst>
        </pc:spChg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15" creationId="{EA07CF35-D2BF-4309-D67D-3D4B3AD03B7D}"/>
          </ac:spMkLst>
        </pc:spChg>
        <pc:spChg chg="mod">
          <ac:chgData name="Alessandro Stabile" userId="920a7c80-2055-4321-98a4-a76cbfc26cf4" providerId="ADAL" clId="{BFC736D7-0801-4A7C-8B7F-4AFC045E5D9A}" dt="2025-11-07T22:10:15.046" v="315" actId="1035"/>
          <ac:spMkLst>
            <pc:docMk/>
            <pc:sldMk cId="1295383902" sldId="621"/>
            <ac:spMk id="16" creationId="{ADABD50E-91E4-13B4-BC1B-F109DAA56DE5}"/>
          </ac:spMkLst>
        </pc:spChg>
        <pc:picChg chg="mod">
          <ac:chgData name="Alessandro Stabile" userId="920a7c80-2055-4321-98a4-a76cbfc26cf4" providerId="ADAL" clId="{BFC736D7-0801-4A7C-8B7F-4AFC045E5D9A}" dt="2025-11-07T22:10:10.147" v="314" actId="1035"/>
          <ac:picMkLst>
            <pc:docMk/>
            <pc:sldMk cId="1295383902" sldId="621"/>
            <ac:picMk id="8" creationId="{3A5435E3-7E6A-78E7-12CB-77F74A0CAE5B}"/>
          </ac:picMkLst>
        </pc:picChg>
        <pc:picChg chg="mod">
          <ac:chgData name="Alessandro Stabile" userId="920a7c80-2055-4321-98a4-a76cbfc26cf4" providerId="ADAL" clId="{BFC736D7-0801-4A7C-8B7F-4AFC045E5D9A}" dt="2025-11-07T22:10:15.046" v="315" actId="1035"/>
          <ac:picMkLst>
            <pc:docMk/>
            <pc:sldMk cId="1295383902" sldId="621"/>
            <ac:picMk id="9" creationId="{0BFBEE84-25F2-094C-FBE7-DB7322F0DE17}"/>
          </ac:picMkLst>
        </pc:picChg>
        <pc:picChg chg="mod">
          <ac:chgData name="Alessandro Stabile" userId="920a7c80-2055-4321-98a4-a76cbfc26cf4" providerId="ADAL" clId="{BFC736D7-0801-4A7C-8B7F-4AFC045E5D9A}" dt="2025-11-07T22:10:15.046" v="315" actId="1035"/>
          <ac:picMkLst>
            <pc:docMk/>
            <pc:sldMk cId="1295383902" sldId="621"/>
            <ac:picMk id="12" creationId="{C666A427-CB61-8AA3-5163-D3571D08D7AD}"/>
          </ac:picMkLst>
        </pc:picChg>
        <pc:picChg chg="mod">
          <ac:chgData name="Alessandro Stabile" userId="920a7c80-2055-4321-98a4-a76cbfc26cf4" providerId="ADAL" clId="{BFC736D7-0801-4A7C-8B7F-4AFC045E5D9A}" dt="2025-11-07T22:10:15.046" v="315" actId="1035"/>
          <ac:picMkLst>
            <pc:docMk/>
            <pc:sldMk cId="1295383902" sldId="621"/>
            <ac:picMk id="13" creationId="{87CF7460-ED40-ECE1-99F1-04A8ABF5BF2A}"/>
          </ac:picMkLst>
        </pc:picChg>
        <pc:picChg chg="mod">
          <ac:chgData name="Alessandro Stabile" userId="920a7c80-2055-4321-98a4-a76cbfc26cf4" providerId="ADAL" clId="{BFC736D7-0801-4A7C-8B7F-4AFC045E5D9A}" dt="2025-11-07T22:10:15.046" v="315" actId="1035"/>
          <ac:picMkLst>
            <pc:docMk/>
            <pc:sldMk cId="1295383902" sldId="621"/>
            <ac:picMk id="14" creationId="{5883D2AA-561F-2613-C84C-759D6EBCA9B4}"/>
          </ac:picMkLst>
        </pc:picChg>
      </pc:sldChg>
      <pc:sldChg chg="modSp mod">
        <pc:chgData name="Alessandro Stabile" userId="920a7c80-2055-4321-98a4-a76cbfc26cf4" providerId="ADAL" clId="{BFC736D7-0801-4A7C-8B7F-4AFC045E5D9A}" dt="2025-11-07T16:20:06.076" v="279" actId="403"/>
        <pc:sldMkLst>
          <pc:docMk/>
          <pc:sldMk cId="1063906219" sldId="689"/>
        </pc:sldMkLst>
        <pc:spChg chg="mod">
          <ac:chgData name="Alessandro Stabile" userId="920a7c80-2055-4321-98a4-a76cbfc26cf4" providerId="ADAL" clId="{BFC736D7-0801-4A7C-8B7F-4AFC045E5D9A}" dt="2025-11-07T16:20:06.076" v="279" actId="403"/>
          <ac:spMkLst>
            <pc:docMk/>
            <pc:sldMk cId="1063906219" sldId="689"/>
            <ac:spMk id="2" creationId="{623109D5-A451-19E7-0A9A-2AC21D011884}"/>
          </ac:spMkLst>
        </pc:spChg>
      </pc:sldChg>
      <pc:sldChg chg="addSp delSp modSp mod">
        <pc:chgData name="Alessandro Stabile" userId="920a7c80-2055-4321-98a4-a76cbfc26cf4" providerId="ADAL" clId="{BFC736D7-0801-4A7C-8B7F-4AFC045E5D9A}" dt="2025-11-06T17:02:53.809" v="172" actId="20577"/>
        <pc:sldMkLst>
          <pc:docMk/>
          <pc:sldMk cId="2282460482" sldId="694"/>
        </pc:sldMkLst>
        <pc:spChg chg="mod">
          <ac:chgData name="Alessandro Stabile" userId="920a7c80-2055-4321-98a4-a76cbfc26cf4" providerId="ADAL" clId="{BFC736D7-0801-4A7C-8B7F-4AFC045E5D9A}" dt="2025-11-06T17:02:32.900" v="162" actId="1035"/>
          <ac:spMkLst>
            <pc:docMk/>
            <pc:sldMk cId="2282460482" sldId="694"/>
            <ac:spMk id="8" creationId="{27B6403D-BDF6-A02F-01D6-CF4D1DEA243D}"/>
          </ac:spMkLst>
        </pc:spChg>
        <pc:spChg chg="mod">
          <ac:chgData name="Alessandro Stabile" userId="920a7c80-2055-4321-98a4-a76cbfc26cf4" providerId="ADAL" clId="{BFC736D7-0801-4A7C-8B7F-4AFC045E5D9A}" dt="2025-11-06T17:02:32.900" v="162" actId="1035"/>
          <ac:spMkLst>
            <pc:docMk/>
            <pc:sldMk cId="2282460482" sldId="694"/>
            <ac:spMk id="9" creationId="{12D357FC-1B7B-65C6-BED6-F544BDBF8A98}"/>
          </ac:spMkLst>
        </pc:spChg>
        <pc:spChg chg="mod">
          <ac:chgData name="Alessandro Stabile" userId="920a7c80-2055-4321-98a4-a76cbfc26cf4" providerId="ADAL" clId="{BFC736D7-0801-4A7C-8B7F-4AFC045E5D9A}" dt="2025-11-06T17:02:32.900" v="162" actId="1035"/>
          <ac:spMkLst>
            <pc:docMk/>
            <pc:sldMk cId="2282460482" sldId="694"/>
            <ac:spMk id="10" creationId="{B260B494-612F-DDCE-2371-E128A49CAF4E}"/>
          </ac:spMkLst>
        </pc:spChg>
        <pc:spChg chg="mod">
          <ac:chgData name="Alessandro Stabile" userId="920a7c80-2055-4321-98a4-a76cbfc26cf4" providerId="ADAL" clId="{BFC736D7-0801-4A7C-8B7F-4AFC045E5D9A}" dt="2025-11-06T17:02:32.900" v="162" actId="1035"/>
          <ac:spMkLst>
            <pc:docMk/>
            <pc:sldMk cId="2282460482" sldId="694"/>
            <ac:spMk id="17" creationId="{B8DB3914-174E-0B87-824B-E7DCFD14C870}"/>
          </ac:spMkLst>
        </pc:spChg>
        <pc:spChg chg="mod">
          <ac:chgData name="Alessandro Stabile" userId="920a7c80-2055-4321-98a4-a76cbfc26cf4" providerId="ADAL" clId="{BFC736D7-0801-4A7C-8B7F-4AFC045E5D9A}" dt="2025-11-06T17:02:32.900" v="162" actId="1035"/>
          <ac:spMkLst>
            <pc:docMk/>
            <pc:sldMk cId="2282460482" sldId="694"/>
            <ac:spMk id="18" creationId="{39BD0C5C-A307-5853-531B-9CBD39A0A5EE}"/>
          </ac:spMkLst>
        </pc:spChg>
        <pc:spChg chg="del">
          <ac:chgData name="Alessandro Stabile" userId="920a7c80-2055-4321-98a4-a76cbfc26cf4" providerId="ADAL" clId="{BFC736D7-0801-4A7C-8B7F-4AFC045E5D9A}" dt="2025-11-06T16:36:49.982" v="4" actId="478"/>
          <ac:spMkLst>
            <pc:docMk/>
            <pc:sldMk cId="2282460482" sldId="694"/>
            <ac:spMk id="23" creationId="{2A45F524-833F-B279-C0A2-7A8A2CDFF9F7}"/>
          </ac:spMkLst>
        </pc:spChg>
        <pc:spChg chg="del">
          <ac:chgData name="Alessandro Stabile" userId="920a7c80-2055-4321-98a4-a76cbfc26cf4" providerId="ADAL" clId="{BFC736D7-0801-4A7C-8B7F-4AFC045E5D9A}" dt="2025-11-06T16:36:48.886" v="3" actId="478"/>
          <ac:spMkLst>
            <pc:docMk/>
            <pc:sldMk cId="2282460482" sldId="694"/>
            <ac:spMk id="35" creationId="{4627E6B0-31FB-F900-8BDF-80CE487AF719}"/>
          </ac:spMkLst>
        </pc:spChg>
        <pc:spChg chg="mod">
          <ac:chgData name="Alessandro Stabile" userId="920a7c80-2055-4321-98a4-a76cbfc26cf4" providerId="ADAL" clId="{BFC736D7-0801-4A7C-8B7F-4AFC045E5D9A}" dt="2025-11-06T17:02:53.809" v="172" actId="20577"/>
          <ac:spMkLst>
            <pc:docMk/>
            <pc:sldMk cId="2282460482" sldId="694"/>
            <ac:spMk id="36" creationId="{BD784CE8-B9A7-5F75-A4CA-F1D2CB23FC3A}"/>
          </ac:spMkLst>
        </pc:spChg>
        <pc:grpChg chg="mod">
          <ac:chgData name="Alessandro Stabile" userId="920a7c80-2055-4321-98a4-a76cbfc26cf4" providerId="ADAL" clId="{BFC736D7-0801-4A7C-8B7F-4AFC045E5D9A}" dt="2025-11-06T17:02:37.063" v="171" actId="1035"/>
          <ac:grpSpMkLst>
            <pc:docMk/>
            <pc:sldMk cId="2282460482" sldId="694"/>
            <ac:grpSpMk id="7" creationId="{B5B919D3-FE21-C170-7B34-9397F5154AAB}"/>
          </ac:grpSpMkLst>
        </pc:grpChg>
        <pc:grpChg chg="mod">
          <ac:chgData name="Alessandro Stabile" userId="920a7c80-2055-4321-98a4-a76cbfc26cf4" providerId="ADAL" clId="{BFC736D7-0801-4A7C-8B7F-4AFC045E5D9A}" dt="2025-11-06T16:39:01.214" v="53" actId="1036"/>
          <ac:grpSpMkLst>
            <pc:docMk/>
            <pc:sldMk cId="2282460482" sldId="694"/>
            <ac:grpSpMk id="42" creationId="{3BDC8FE9-D11E-C4C7-78D0-45D050CF8770}"/>
          </ac:grpSpMkLst>
        </pc:grpChg>
        <pc:picChg chg="add 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3" creationId="{0E9788DB-5251-E8AC-2BBD-DA76C6032795}"/>
          </ac:picMkLst>
        </pc:picChg>
        <pc:picChg chg="add 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4" creationId="{E4CF5BCA-B2AE-2097-C60D-CB6C69DA1A90}"/>
          </ac:picMkLst>
        </pc:picChg>
        <pc:picChg chg="add mod">
          <ac:chgData name="Alessandro Stabile" userId="920a7c80-2055-4321-98a4-a76cbfc26cf4" providerId="ADAL" clId="{BFC736D7-0801-4A7C-8B7F-4AFC045E5D9A}" dt="2025-11-06T16:38:34.787" v="33" actId="14100"/>
          <ac:picMkLst>
            <pc:docMk/>
            <pc:sldMk cId="2282460482" sldId="694"/>
            <ac:picMk id="5" creationId="{5052A223-2F0B-F9A0-7831-34571328DB7D}"/>
          </ac:picMkLst>
        </pc:picChg>
        <pc:picChg chg="add mod">
          <ac:chgData name="Alessandro Stabile" userId="920a7c80-2055-4321-98a4-a76cbfc26cf4" providerId="ADAL" clId="{BFC736D7-0801-4A7C-8B7F-4AFC045E5D9A}" dt="2025-11-06T16:38:34.787" v="33" actId="14100"/>
          <ac:picMkLst>
            <pc:docMk/>
            <pc:sldMk cId="2282460482" sldId="694"/>
            <ac:picMk id="11" creationId="{B5D49325-6A11-A18A-EBC0-0363B2626B7E}"/>
          </ac:picMkLst>
        </pc:picChg>
        <pc:picChg chg="add mod">
          <ac:chgData name="Alessandro Stabile" userId="920a7c80-2055-4321-98a4-a76cbfc26cf4" providerId="ADAL" clId="{BFC736D7-0801-4A7C-8B7F-4AFC045E5D9A}" dt="2025-11-06T16:38:34.787" v="33" actId="14100"/>
          <ac:picMkLst>
            <pc:docMk/>
            <pc:sldMk cId="2282460482" sldId="694"/>
            <ac:picMk id="12" creationId="{4FA01CEE-E5A9-C2C8-49A2-25661F8BFDE6}"/>
          </ac:picMkLst>
        </pc:picChg>
        <pc:picChg chg="add 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13" creationId="{F47DC909-3037-9B85-9CF6-49C5ECFA8BF6}"/>
          </ac:picMkLst>
        </pc:picChg>
        <pc:picChg chg="add 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14" creationId="{5A85CE31-1FF3-7061-C1C0-F72D74312EE8}"/>
          </ac:picMkLst>
        </pc:picChg>
        <pc:picChg chg="add 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15" creationId="{760E7574-A44D-5FB0-9315-6EB50D1823F9}"/>
          </ac:picMkLst>
        </pc:picChg>
        <pc:picChg chg="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37" creationId="{CF78777A-9F20-ADF2-2589-13866C2FC41B}"/>
          </ac:picMkLst>
        </pc:picChg>
        <pc:picChg chg="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38" creationId="{14CE181C-2DB6-9D96-AF94-CC19C512B619}"/>
          </ac:picMkLst>
        </pc:picChg>
        <pc:picChg chg="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39" creationId="{2DE84266-88B0-7AA8-5525-7737C59226BE}"/>
          </ac:picMkLst>
        </pc:picChg>
        <pc:picChg chg="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40" creationId="{C32F579B-BAE9-11C2-A0D8-F55409DEA992}"/>
          </ac:picMkLst>
        </pc:picChg>
        <pc:picChg chg="mod">
          <ac:chgData name="Alessandro Stabile" userId="920a7c80-2055-4321-98a4-a76cbfc26cf4" providerId="ADAL" clId="{BFC736D7-0801-4A7C-8B7F-4AFC045E5D9A}" dt="2025-11-06T16:49:45.188" v="111" actId="1036"/>
          <ac:picMkLst>
            <pc:docMk/>
            <pc:sldMk cId="2282460482" sldId="694"/>
            <ac:picMk id="41" creationId="{513E195C-7A8F-60D8-792C-F7A52B825399}"/>
          </ac:picMkLst>
        </pc:picChg>
      </pc:sldChg>
      <pc:sldChg chg="addSp delSp modSp add del mod">
        <pc:chgData name="Alessandro Stabile" userId="920a7c80-2055-4321-98a4-a76cbfc26cf4" providerId="ADAL" clId="{BFC736D7-0801-4A7C-8B7F-4AFC045E5D9A}" dt="2025-11-07T22:09:42.308" v="291" actId="47"/>
        <pc:sldMkLst>
          <pc:docMk/>
          <pc:sldMk cId="2286034579" sldId="700"/>
        </pc:sldMkLst>
        <pc:spChg chg="mod">
          <ac:chgData name="Alessandro Stabile" userId="920a7c80-2055-4321-98a4-a76cbfc26cf4" providerId="ADAL" clId="{BFC736D7-0801-4A7C-8B7F-4AFC045E5D9A}" dt="2025-11-06T17:05:51.766" v="268" actId="20577"/>
          <ac:spMkLst>
            <pc:docMk/>
            <pc:sldMk cId="2286034579" sldId="700"/>
            <ac:spMk id="6" creationId="{DC4DE6BA-B177-54A5-4CB2-51B410FED2BD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8" creationId="{36CE55FA-A13C-5193-4948-1F609DFDE2F0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9" creationId="{01ED7AC3-1E5D-2EFC-772A-C608A5501357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10" creationId="{5F6A0A73-743F-F967-B83E-2269FBB0C224}"/>
          </ac:spMkLst>
        </pc:spChg>
        <pc:spChg chg="add mod">
          <ac:chgData name="Alessandro Stabile" userId="920a7c80-2055-4321-98a4-a76cbfc26cf4" providerId="ADAL" clId="{BFC736D7-0801-4A7C-8B7F-4AFC045E5D9A}" dt="2025-11-06T17:08:11.061" v="273" actId="12789"/>
          <ac:spMkLst>
            <pc:docMk/>
            <pc:sldMk cId="2286034579" sldId="700"/>
            <ac:spMk id="12" creationId="{ABF53814-25C0-1643-5964-45DF3F1CEB18}"/>
          </ac:spMkLst>
        </pc:spChg>
        <pc:spChg chg="add del mod">
          <ac:chgData name="Alessandro Stabile" userId="920a7c80-2055-4321-98a4-a76cbfc26cf4" providerId="ADAL" clId="{BFC736D7-0801-4A7C-8B7F-4AFC045E5D9A}" dt="2025-11-06T17:08:11.061" v="273" actId="12789"/>
          <ac:spMkLst>
            <pc:docMk/>
            <pc:sldMk cId="2286034579" sldId="700"/>
            <ac:spMk id="13" creationId="{7D96F439-FA0C-4025-6883-E1E883452D55}"/>
          </ac:spMkLst>
        </pc:spChg>
        <pc:spChg chg="add del mod">
          <ac:chgData name="Alessandro Stabile" userId="920a7c80-2055-4321-98a4-a76cbfc26cf4" providerId="ADAL" clId="{BFC736D7-0801-4A7C-8B7F-4AFC045E5D9A}" dt="2025-11-06T17:03:56.509" v="208" actId="478"/>
          <ac:spMkLst>
            <pc:docMk/>
            <pc:sldMk cId="2286034579" sldId="700"/>
            <ac:spMk id="14" creationId="{1C60520E-4756-069A-2CE5-DB882526033A}"/>
          </ac:spMkLst>
        </pc:spChg>
        <pc:spChg chg="add del mod">
          <ac:chgData name="Alessandro Stabile" userId="920a7c80-2055-4321-98a4-a76cbfc26cf4" providerId="ADAL" clId="{BFC736D7-0801-4A7C-8B7F-4AFC045E5D9A}" dt="2025-11-06T17:03:57.695" v="209" actId="478"/>
          <ac:spMkLst>
            <pc:docMk/>
            <pc:sldMk cId="2286034579" sldId="700"/>
            <ac:spMk id="15" creationId="{019617DA-2AB3-41F6-0202-556F513F86E3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17" creationId="{D65A4B8E-13D4-BF29-CE98-752FB845F979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18" creationId="{04E8C2AD-AC48-0CA4-837A-6D7E275AB7B8}"/>
          </ac:spMkLst>
        </pc:spChg>
        <pc:spChg chg="add mod">
          <ac:chgData name="Alessandro Stabile" userId="920a7c80-2055-4321-98a4-a76cbfc26cf4" providerId="ADAL" clId="{BFC736D7-0801-4A7C-8B7F-4AFC045E5D9A}" dt="2025-11-06T17:08:11.061" v="273" actId="12789"/>
          <ac:spMkLst>
            <pc:docMk/>
            <pc:sldMk cId="2286034579" sldId="700"/>
            <ac:spMk id="19" creationId="{87C9C1D9-4A81-7677-22F3-50DA340DDB9A}"/>
          </ac:spMkLst>
        </pc:spChg>
        <pc:spChg chg="add mod">
          <ac:chgData name="Alessandro Stabile" userId="920a7c80-2055-4321-98a4-a76cbfc26cf4" providerId="ADAL" clId="{BFC736D7-0801-4A7C-8B7F-4AFC045E5D9A}" dt="2025-11-06T17:08:21.795" v="277" actId="1037"/>
          <ac:spMkLst>
            <pc:docMk/>
            <pc:sldMk cId="2286034579" sldId="700"/>
            <ac:spMk id="20" creationId="{B541FE37-D83B-0B9F-7941-F096248ACECC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23" creationId="{611108B9-705A-CA4F-B00D-ED97A6461EEA}"/>
          </ac:spMkLst>
        </pc:spChg>
        <pc:spChg chg="add 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35" creationId="{13A4E464-CC39-D88A-E798-791B46537403}"/>
          </ac:spMkLst>
        </pc:spChg>
        <pc:spChg chg="del">
          <ac:chgData name="Alessandro Stabile" userId="920a7c80-2055-4321-98a4-a76cbfc26cf4" providerId="ADAL" clId="{BFC736D7-0801-4A7C-8B7F-4AFC045E5D9A}" dt="2025-11-06T16:39:58.949" v="82" actId="478"/>
          <ac:spMkLst>
            <pc:docMk/>
            <pc:sldMk cId="2286034579" sldId="700"/>
            <ac:spMk id="36" creationId="{CE526975-1B46-45B9-CFB2-B2B556BEE944}"/>
          </ac:spMkLst>
        </pc:spChg>
        <pc:grpChg chg="del">
          <ac:chgData name="Alessandro Stabile" userId="920a7c80-2055-4321-98a4-a76cbfc26cf4" providerId="ADAL" clId="{BFC736D7-0801-4A7C-8B7F-4AFC045E5D9A}" dt="2025-11-06T16:39:58.949" v="82" actId="478"/>
          <ac:grpSpMkLst>
            <pc:docMk/>
            <pc:sldMk cId="2286034579" sldId="700"/>
            <ac:grpSpMk id="7" creationId="{81918738-F7D5-6C31-7423-1FB5E1E8DC8B}"/>
          </ac:grpSpMkLst>
        </pc:grpChg>
        <pc:grpChg chg="add mod">
          <ac:chgData name="Alessandro Stabile" userId="920a7c80-2055-4321-98a4-a76cbfc26cf4" providerId="ADAL" clId="{BFC736D7-0801-4A7C-8B7F-4AFC045E5D9A}" dt="2025-11-06T17:05:26.310" v="249" actId="164"/>
          <ac:grpSpMkLst>
            <pc:docMk/>
            <pc:sldMk cId="2286034579" sldId="700"/>
            <ac:grpSpMk id="21" creationId="{E19C4202-9355-E94D-112C-41D6EA49A447}"/>
          </ac:grpSpMkLst>
        </pc:grpChg>
        <pc:grpChg chg="add mod">
          <ac:chgData name="Alessandro Stabile" userId="920a7c80-2055-4321-98a4-a76cbfc26cf4" providerId="ADAL" clId="{BFC736D7-0801-4A7C-8B7F-4AFC045E5D9A}" dt="2025-11-06T17:05:30.513" v="250" actId="164"/>
          <ac:grpSpMkLst>
            <pc:docMk/>
            <pc:sldMk cId="2286034579" sldId="700"/>
            <ac:grpSpMk id="24" creationId="{4226B9AE-7C32-FBBB-C138-787A08134A9E}"/>
          </ac:grpSpMkLst>
        </pc:grpChg>
        <pc:grpChg chg="del">
          <ac:chgData name="Alessandro Stabile" userId="920a7c80-2055-4321-98a4-a76cbfc26cf4" providerId="ADAL" clId="{BFC736D7-0801-4A7C-8B7F-4AFC045E5D9A}" dt="2025-11-06T16:39:58.949" v="82" actId="478"/>
          <ac:grpSpMkLst>
            <pc:docMk/>
            <pc:sldMk cId="2286034579" sldId="700"/>
            <ac:grpSpMk id="42" creationId="{2E0019B9-A791-E7EE-F3AC-4639EACBB579}"/>
          </ac:grpSpMkLst>
        </pc:grpChg>
        <pc:picChg chg="add mod modCrop">
          <ac:chgData name="Alessandro Stabile" userId="920a7c80-2055-4321-98a4-a76cbfc26cf4" providerId="ADAL" clId="{BFC736D7-0801-4A7C-8B7F-4AFC045E5D9A}" dt="2025-11-06T17:05:30.513" v="250" actId="164"/>
          <ac:picMkLst>
            <pc:docMk/>
            <pc:sldMk cId="2286034579" sldId="700"/>
            <ac:picMk id="3" creationId="{64CFEA21-B509-3638-0789-2712A74207AA}"/>
          </ac:picMkLst>
        </pc:picChg>
        <pc:picChg chg="add mod modCrop">
          <ac:chgData name="Alessandro Stabile" userId="920a7c80-2055-4321-98a4-a76cbfc26cf4" providerId="ADAL" clId="{BFC736D7-0801-4A7C-8B7F-4AFC045E5D9A}" dt="2025-11-06T17:05:30.513" v="250" actId="164"/>
          <ac:picMkLst>
            <pc:docMk/>
            <pc:sldMk cId="2286034579" sldId="700"/>
            <ac:picMk id="4" creationId="{9AB806F0-080E-9E41-5F9F-732AB46A7E01}"/>
          </ac:picMkLst>
        </pc:picChg>
        <pc:picChg chg="add mod">
          <ac:chgData name="Alessandro Stabile" userId="920a7c80-2055-4321-98a4-a76cbfc26cf4" providerId="ADAL" clId="{BFC736D7-0801-4A7C-8B7F-4AFC045E5D9A}" dt="2025-11-06T16:54:08.411" v="129" actId="1076"/>
          <ac:picMkLst>
            <pc:docMk/>
            <pc:sldMk cId="2286034579" sldId="700"/>
            <ac:picMk id="5" creationId="{D5110A3B-F8ED-D329-50DA-2B69829F374D}"/>
          </ac:picMkLst>
        </pc:picChg>
        <pc:cxnChg chg="add mod">
          <ac:chgData name="Alessandro Stabile" userId="920a7c80-2055-4321-98a4-a76cbfc26cf4" providerId="ADAL" clId="{BFC736D7-0801-4A7C-8B7F-4AFC045E5D9A}" dt="2025-11-06T17:05:40.737" v="267" actId="1035"/>
          <ac:cxnSpMkLst>
            <pc:docMk/>
            <pc:sldMk cId="2286034579" sldId="700"/>
            <ac:cxnSpMk id="11" creationId="{4BFDE180-1479-AB6F-C0B7-879749A8D0D2}"/>
          </ac:cxnSpMkLst>
        </pc:cxnChg>
      </pc:sldChg>
      <pc:sldChg chg="add del">
        <pc:chgData name="Alessandro Stabile" userId="920a7c80-2055-4321-98a4-a76cbfc26cf4" providerId="ADAL" clId="{BFC736D7-0801-4A7C-8B7F-4AFC045E5D9A}" dt="2025-11-06T16:54:47.136" v="154"/>
        <pc:sldMkLst>
          <pc:docMk/>
          <pc:sldMk cId="752687372" sldId="701"/>
        </pc:sldMkLst>
      </pc:sldChg>
      <pc:sldChg chg="modSp add mod">
        <pc:chgData name="Alessandro Stabile" userId="920a7c80-2055-4321-98a4-a76cbfc26cf4" providerId="ADAL" clId="{BFC736D7-0801-4A7C-8B7F-4AFC045E5D9A}" dt="2025-11-07T22:09:51.131" v="303" actId="1036"/>
        <pc:sldMkLst>
          <pc:docMk/>
          <pc:sldMk cId="3951875359" sldId="701"/>
        </pc:sldMkLst>
        <pc:spChg chg="mod">
          <ac:chgData name="Alessandro Stabile" userId="920a7c80-2055-4321-98a4-a76cbfc26cf4" providerId="ADAL" clId="{BFC736D7-0801-4A7C-8B7F-4AFC045E5D9A}" dt="2025-11-07T21:44:02.743" v="289" actId="554"/>
          <ac:spMkLst>
            <pc:docMk/>
            <pc:sldMk cId="3951875359" sldId="701"/>
            <ac:spMk id="12" creationId="{E34D6A3A-7892-6C1A-B43F-F905757EB120}"/>
          </ac:spMkLst>
        </pc:spChg>
        <pc:spChg chg="mod">
          <ac:chgData name="Alessandro Stabile" userId="920a7c80-2055-4321-98a4-a76cbfc26cf4" providerId="ADAL" clId="{BFC736D7-0801-4A7C-8B7F-4AFC045E5D9A}" dt="2025-11-07T21:43:46.987" v="285" actId="12788"/>
          <ac:spMkLst>
            <pc:docMk/>
            <pc:sldMk cId="3951875359" sldId="701"/>
            <ac:spMk id="13" creationId="{01278B9A-3FE3-01AA-9F3D-C03D5EF7A7D9}"/>
          </ac:spMkLst>
        </pc:spChg>
        <pc:spChg chg="mod">
          <ac:chgData name="Alessandro Stabile" userId="920a7c80-2055-4321-98a4-a76cbfc26cf4" providerId="ADAL" clId="{BFC736D7-0801-4A7C-8B7F-4AFC045E5D9A}" dt="2025-11-07T21:44:09.985" v="290" actId="12788"/>
          <ac:spMkLst>
            <pc:docMk/>
            <pc:sldMk cId="3951875359" sldId="701"/>
            <ac:spMk id="19" creationId="{517B0602-C58E-CD2E-2BCA-0FA0E7385DF5}"/>
          </ac:spMkLst>
        </pc:spChg>
        <pc:spChg chg="mod">
          <ac:chgData name="Alessandro Stabile" userId="920a7c80-2055-4321-98a4-a76cbfc26cf4" providerId="ADAL" clId="{BFC736D7-0801-4A7C-8B7F-4AFC045E5D9A}" dt="2025-11-07T21:44:09.985" v="290" actId="12788"/>
          <ac:spMkLst>
            <pc:docMk/>
            <pc:sldMk cId="3951875359" sldId="701"/>
            <ac:spMk id="20" creationId="{063186E9-105A-9F9F-71BB-85D5B9ACEC5D}"/>
          </ac:spMkLst>
        </pc:spChg>
        <pc:grpChg chg="mod">
          <ac:chgData name="Alessandro Stabile" userId="920a7c80-2055-4321-98a4-a76cbfc26cf4" providerId="ADAL" clId="{BFC736D7-0801-4A7C-8B7F-4AFC045E5D9A}" dt="2025-11-07T22:09:51.131" v="303" actId="1036"/>
          <ac:grpSpMkLst>
            <pc:docMk/>
            <pc:sldMk cId="3951875359" sldId="701"/>
            <ac:grpSpMk id="24" creationId="{0F1226B2-C90A-968C-0CB9-48B6EC72349F}"/>
          </ac:grpSpMkLst>
        </pc:grpChg>
        <pc:picChg chg="mod">
          <ac:chgData name="Alessandro Stabile" userId="920a7c80-2055-4321-98a4-a76cbfc26cf4" providerId="ADAL" clId="{BFC736D7-0801-4A7C-8B7F-4AFC045E5D9A}" dt="2025-11-07T22:09:51.131" v="303" actId="1036"/>
          <ac:picMkLst>
            <pc:docMk/>
            <pc:sldMk cId="3951875359" sldId="701"/>
            <ac:picMk id="5" creationId="{4F4D0B0A-3857-C3F9-A429-DF17FE91CE26}"/>
          </ac:picMkLst>
        </pc:picChg>
      </pc:sldChg>
      <pc:sldChg chg="modSp add del mod">
        <pc:chgData name="Alessandro Stabile" userId="920a7c80-2055-4321-98a4-a76cbfc26cf4" providerId="ADAL" clId="{BFC736D7-0801-4A7C-8B7F-4AFC045E5D9A}" dt="2025-11-07T22:12:53.089" v="356" actId="47"/>
        <pc:sldMkLst>
          <pc:docMk/>
          <pc:sldMk cId="2079651992" sldId="702"/>
        </pc:sldMkLst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2" creationId="{2D000327-B71A-904D-0D95-3187A77BDF65}"/>
          </ac:spMkLst>
        </pc:spChg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4" creationId="{8F763B15-3FD6-92D4-2FE1-F5C8EBEC2274}"/>
          </ac:spMkLst>
        </pc:spChg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6" creationId="{E0403EC3-8159-365C-A079-6CFE20F641E6}"/>
          </ac:spMkLst>
        </pc:spChg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7" creationId="{3EDD63CB-FA87-C524-B29E-4A370328B87C}"/>
          </ac:spMkLst>
        </pc:spChg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15" creationId="{9CC61904-EF3E-8F30-3F33-2EBC6F203535}"/>
          </ac:spMkLst>
        </pc:spChg>
        <pc:spChg chg="mod">
          <ac:chgData name="Alessandro Stabile" userId="920a7c80-2055-4321-98a4-a76cbfc26cf4" providerId="ADAL" clId="{BFC736D7-0801-4A7C-8B7F-4AFC045E5D9A}" dt="2025-11-07T22:10:23.334" v="327" actId="1035"/>
          <ac:spMkLst>
            <pc:docMk/>
            <pc:sldMk cId="2079651992" sldId="702"/>
            <ac:spMk id="16" creationId="{1FA4F4DC-53CC-8990-3374-D9C04805957E}"/>
          </ac:spMkLst>
        </pc:spChg>
        <pc:spChg chg="mod">
          <ac:chgData name="Alessandro Stabile" userId="920a7c80-2055-4321-98a4-a76cbfc26cf4" providerId="ADAL" clId="{BFC736D7-0801-4A7C-8B7F-4AFC045E5D9A}" dt="2025-11-07T22:10:28.761" v="340" actId="1035"/>
          <ac:spMkLst>
            <pc:docMk/>
            <pc:sldMk cId="2079651992" sldId="702"/>
            <ac:spMk id="17" creationId="{DFE5CFA0-F77B-47FA-E1D0-5D781F9481DF}"/>
          </ac:spMkLst>
        </pc:spChg>
        <pc:spChg chg="mod">
          <ac:chgData name="Alessandro Stabile" userId="920a7c80-2055-4321-98a4-a76cbfc26cf4" providerId="ADAL" clId="{BFC736D7-0801-4A7C-8B7F-4AFC045E5D9A}" dt="2025-11-07T22:10:34.663" v="355" actId="1036"/>
          <ac:spMkLst>
            <pc:docMk/>
            <pc:sldMk cId="2079651992" sldId="702"/>
            <ac:spMk id="24" creationId="{A5D41104-D558-C05A-498A-CBAECC992E07}"/>
          </ac:spMkLst>
        </pc:spChg>
        <pc:spChg chg="mod">
          <ac:chgData name="Alessandro Stabile" userId="920a7c80-2055-4321-98a4-a76cbfc26cf4" providerId="ADAL" clId="{BFC736D7-0801-4A7C-8B7F-4AFC045E5D9A}" dt="2025-11-07T22:10:34.663" v="355" actId="1036"/>
          <ac:spMkLst>
            <pc:docMk/>
            <pc:sldMk cId="2079651992" sldId="702"/>
            <ac:spMk id="27" creationId="{12349EB7-6AC3-22A7-1164-2E74A89A9045}"/>
          </ac:spMkLst>
        </pc:spChg>
        <pc:spChg chg="mod">
          <ac:chgData name="Alessandro Stabile" userId="920a7c80-2055-4321-98a4-a76cbfc26cf4" providerId="ADAL" clId="{BFC736D7-0801-4A7C-8B7F-4AFC045E5D9A}" dt="2025-11-07T22:10:34.663" v="355" actId="1036"/>
          <ac:spMkLst>
            <pc:docMk/>
            <pc:sldMk cId="2079651992" sldId="702"/>
            <ac:spMk id="30" creationId="{BB6A1B49-7082-BC68-1512-E58D61C1B30E}"/>
          </ac:spMkLst>
        </pc:spChg>
        <pc:spChg chg="mod">
          <ac:chgData name="Alessandro Stabile" userId="920a7c80-2055-4321-98a4-a76cbfc26cf4" providerId="ADAL" clId="{BFC736D7-0801-4A7C-8B7F-4AFC045E5D9A}" dt="2025-11-07T22:10:34.663" v="355" actId="1036"/>
          <ac:spMkLst>
            <pc:docMk/>
            <pc:sldMk cId="2079651992" sldId="702"/>
            <ac:spMk id="33" creationId="{0F180987-A772-1F9A-773D-79DDE0324A73}"/>
          </ac:spMkLst>
        </pc:spChg>
        <pc:picChg chg="mod">
          <ac:chgData name="Alessandro Stabile" userId="920a7c80-2055-4321-98a4-a76cbfc26cf4" providerId="ADAL" clId="{BFC736D7-0801-4A7C-8B7F-4AFC045E5D9A}" dt="2025-11-07T22:10:23.334" v="327" actId="1035"/>
          <ac:picMkLst>
            <pc:docMk/>
            <pc:sldMk cId="2079651992" sldId="702"/>
            <ac:picMk id="5" creationId="{7E1AC799-AA31-4203-BD68-7E5D245BA4C3}"/>
          </ac:picMkLst>
        </pc:picChg>
        <pc:picChg chg="mod">
          <ac:chgData name="Alessandro Stabile" userId="920a7c80-2055-4321-98a4-a76cbfc26cf4" providerId="ADAL" clId="{BFC736D7-0801-4A7C-8B7F-4AFC045E5D9A}" dt="2025-11-07T22:10:23.334" v="327" actId="1035"/>
          <ac:picMkLst>
            <pc:docMk/>
            <pc:sldMk cId="2079651992" sldId="702"/>
            <ac:picMk id="8" creationId="{1FD4FAFA-6F6B-A36C-712C-C8C8374138F1}"/>
          </ac:picMkLst>
        </pc:picChg>
        <pc:picChg chg="mod">
          <ac:chgData name="Alessandro Stabile" userId="920a7c80-2055-4321-98a4-a76cbfc26cf4" providerId="ADAL" clId="{BFC736D7-0801-4A7C-8B7F-4AFC045E5D9A}" dt="2025-11-07T22:10:23.334" v="327" actId="1035"/>
          <ac:picMkLst>
            <pc:docMk/>
            <pc:sldMk cId="2079651992" sldId="702"/>
            <ac:picMk id="9" creationId="{A3D7415A-0289-391F-60D3-E508362CF5C3}"/>
          </ac:picMkLst>
        </pc:picChg>
        <pc:picChg chg="mod">
          <ac:chgData name="Alessandro Stabile" userId="920a7c80-2055-4321-98a4-a76cbfc26cf4" providerId="ADAL" clId="{BFC736D7-0801-4A7C-8B7F-4AFC045E5D9A}" dt="2025-11-07T22:10:23.334" v="327" actId="1035"/>
          <ac:picMkLst>
            <pc:docMk/>
            <pc:sldMk cId="2079651992" sldId="702"/>
            <ac:picMk id="10" creationId="{096D97BB-354B-60CE-72DD-11D7EEFECC7C}"/>
          </ac:picMkLst>
        </pc:picChg>
        <pc:picChg chg="mod">
          <ac:chgData name="Alessandro Stabile" userId="920a7c80-2055-4321-98a4-a76cbfc26cf4" providerId="ADAL" clId="{BFC736D7-0801-4A7C-8B7F-4AFC045E5D9A}" dt="2025-11-07T22:10:34.663" v="355" actId="1036"/>
          <ac:picMkLst>
            <pc:docMk/>
            <pc:sldMk cId="2079651992" sldId="702"/>
            <ac:picMk id="19" creationId="{1A412760-0959-9CD4-F556-B5092652D31D}"/>
          </ac:picMkLst>
        </pc:picChg>
        <pc:picChg chg="mod">
          <ac:chgData name="Alessandro Stabile" userId="920a7c80-2055-4321-98a4-a76cbfc26cf4" providerId="ADAL" clId="{BFC736D7-0801-4A7C-8B7F-4AFC045E5D9A}" dt="2025-11-07T22:10:34.663" v="355" actId="1036"/>
          <ac:picMkLst>
            <pc:docMk/>
            <pc:sldMk cId="2079651992" sldId="702"/>
            <ac:picMk id="20" creationId="{F14AC2A5-20DE-216D-10E0-04E1DB44D7A5}"/>
          </ac:picMkLst>
        </pc:picChg>
        <pc:picChg chg="mod">
          <ac:chgData name="Alessandro Stabile" userId="920a7c80-2055-4321-98a4-a76cbfc26cf4" providerId="ADAL" clId="{BFC736D7-0801-4A7C-8B7F-4AFC045E5D9A}" dt="2025-11-07T22:10:34.663" v="355" actId="1036"/>
          <ac:picMkLst>
            <pc:docMk/>
            <pc:sldMk cId="2079651992" sldId="702"/>
            <ac:picMk id="21" creationId="{44999721-800D-60BF-DC01-E9FA01A47CD4}"/>
          </ac:picMkLst>
        </pc:picChg>
        <pc:picChg chg="mod">
          <ac:chgData name="Alessandro Stabile" userId="920a7c80-2055-4321-98a4-a76cbfc26cf4" providerId="ADAL" clId="{BFC736D7-0801-4A7C-8B7F-4AFC045E5D9A}" dt="2025-11-07T22:10:34.663" v="355" actId="1036"/>
          <ac:picMkLst>
            <pc:docMk/>
            <pc:sldMk cId="2079651992" sldId="702"/>
            <ac:picMk id="22" creationId="{D5673D17-29C7-B672-C478-E4F1950F3A76}"/>
          </ac:picMkLst>
        </pc:picChg>
        <pc:cxnChg chg="mod">
          <ac:chgData name="Alessandro Stabile" userId="920a7c80-2055-4321-98a4-a76cbfc26cf4" providerId="ADAL" clId="{BFC736D7-0801-4A7C-8B7F-4AFC045E5D9A}" dt="2025-11-07T22:10:28.761" v="340" actId="1035"/>
          <ac:cxnSpMkLst>
            <pc:docMk/>
            <pc:sldMk cId="2079651992" sldId="702"/>
            <ac:cxnSpMk id="18" creationId="{19A1D588-FBFC-55AF-FAA3-860E8B09ED7C}"/>
          </ac:cxnSpMkLst>
        </pc:cxnChg>
      </pc:sldChg>
    </pc:docChg>
  </pc:docChgLst>
  <pc:docChgLst>
    <pc:chgData name="Jordan Handler" userId="54c30f78-85ad-498e-a505-a78f9ad475d3" providerId="ADAL" clId="{E30448C0-940C-4883-9875-D0B2B6414435}"/>
    <pc:docChg chg="undo custSel addSld delSld modSld">
      <pc:chgData name="Jordan Handler" userId="54c30f78-85ad-498e-a505-a78f9ad475d3" providerId="ADAL" clId="{E30448C0-940C-4883-9875-D0B2B6414435}" dt="2025-11-07T16:24:08.812" v="31" actId="680"/>
      <pc:docMkLst>
        <pc:docMk/>
      </pc:docMkLst>
      <pc:sldChg chg="modSp mod">
        <pc:chgData name="Jordan Handler" userId="54c30f78-85ad-498e-a505-a78f9ad475d3" providerId="ADAL" clId="{E30448C0-940C-4883-9875-D0B2B6414435}" dt="2025-11-07T16:07:57.983" v="29" actId="20577"/>
        <pc:sldMkLst>
          <pc:docMk/>
          <pc:sldMk cId="1063906219" sldId="689"/>
        </pc:sldMkLst>
        <pc:spChg chg="mod">
          <ac:chgData name="Jordan Handler" userId="54c30f78-85ad-498e-a505-a78f9ad475d3" providerId="ADAL" clId="{E30448C0-940C-4883-9875-D0B2B6414435}" dt="2025-11-07T16:07:57.983" v="29" actId="20577"/>
          <ac:spMkLst>
            <pc:docMk/>
            <pc:sldMk cId="1063906219" sldId="689"/>
            <ac:spMk id="2" creationId="{623109D5-A451-19E7-0A9A-2AC21D011884}"/>
          </ac:spMkLst>
        </pc:spChg>
      </pc:sldChg>
      <pc:sldChg chg="modSp mod">
        <pc:chgData name="Jordan Handler" userId="54c30f78-85ad-498e-a505-a78f9ad475d3" providerId="ADAL" clId="{E30448C0-940C-4883-9875-D0B2B6414435}" dt="2025-11-07T15:59:38.259" v="13" actId="20577"/>
        <pc:sldMkLst>
          <pc:docMk/>
          <pc:sldMk cId="3808851159" sldId="699"/>
        </pc:sldMkLst>
        <pc:spChg chg="mod">
          <ac:chgData name="Jordan Handler" userId="54c30f78-85ad-498e-a505-a78f9ad475d3" providerId="ADAL" clId="{E30448C0-940C-4883-9875-D0B2B6414435}" dt="2025-11-07T15:59:38.259" v="13" actId="20577"/>
          <ac:spMkLst>
            <pc:docMk/>
            <pc:sldMk cId="3808851159" sldId="699"/>
            <ac:spMk id="6" creationId="{3E7836EA-7BF9-8626-2444-4CD0D5644293}"/>
          </ac:spMkLst>
        </pc:spChg>
        <pc:spChg chg="mod">
          <ac:chgData name="Jordan Handler" userId="54c30f78-85ad-498e-a505-a78f9ad475d3" providerId="ADAL" clId="{E30448C0-940C-4883-9875-D0B2B6414435}" dt="2025-11-07T15:59:35.992" v="11" actId="20577"/>
          <ac:spMkLst>
            <pc:docMk/>
            <pc:sldMk cId="3808851159" sldId="699"/>
            <ac:spMk id="18" creationId="{17B088F8-D4CF-FF1E-C1F0-2CEE3FB0C43F}"/>
          </ac:spMkLst>
        </pc:spChg>
        <pc:spChg chg="mod">
          <ac:chgData name="Jordan Handler" userId="54c30f78-85ad-498e-a505-a78f9ad475d3" providerId="ADAL" clId="{E30448C0-940C-4883-9875-D0B2B6414435}" dt="2025-11-07T15:59:33.211" v="9" actId="20577"/>
          <ac:spMkLst>
            <pc:docMk/>
            <pc:sldMk cId="3808851159" sldId="699"/>
            <ac:spMk id="25" creationId="{20139B14-7FDA-DC77-3B4E-9AA6896ABB3C}"/>
          </ac:spMkLst>
        </pc:spChg>
        <pc:spChg chg="mod">
          <ac:chgData name="Jordan Handler" userId="54c30f78-85ad-498e-a505-a78f9ad475d3" providerId="ADAL" clId="{E30448C0-940C-4883-9875-D0B2B6414435}" dt="2025-11-07T15:59:21.205" v="7" actId="20577"/>
          <ac:spMkLst>
            <pc:docMk/>
            <pc:sldMk cId="3808851159" sldId="699"/>
            <ac:spMk id="26" creationId="{424C72B7-58AB-263C-33C6-DAECBBD2D1D9}"/>
          </ac:spMkLst>
        </pc:spChg>
        <pc:spChg chg="mod">
          <ac:chgData name="Jordan Handler" userId="54c30f78-85ad-498e-a505-a78f9ad475d3" providerId="ADAL" clId="{E30448C0-940C-4883-9875-D0B2B6414435}" dt="2025-11-07T15:58:44.723" v="3" actId="20577"/>
          <ac:spMkLst>
            <pc:docMk/>
            <pc:sldMk cId="3808851159" sldId="699"/>
            <ac:spMk id="27" creationId="{C23512E2-93A2-5EA8-B984-78DD6DEF8A59}"/>
          </ac:spMkLst>
        </pc:spChg>
      </pc:sldChg>
      <pc:sldChg chg="new del">
        <pc:chgData name="Jordan Handler" userId="54c30f78-85ad-498e-a505-a78f9ad475d3" providerId="ADAL" clId="{E30448C0-940C-4883-9875-D0B2B6414435}" dt="2025-11-07T16:24:08.812" v="31" actId="680"/>
        <pc:sldMkLst>
          <pc:docMk/>
          <pc:sldMk cId="1449475290" sldId="7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1023A-6AA9-6CD2-088B-B98FDF1416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2BB7A-48DA-CE1C-3242-9B2193ECC2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1E3F4-F65A-4F42-A2CA-40600BBBAF6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050AA-F39C-8F1B-9AFB-917B442C6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26E37-91B0-DBDE-D313-43E6EAF52B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3BAD-EEA9-409E-A176-E79DFDA1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1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54063" y="1143000"/>
            <a:ext cx="53498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3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B2EC-F9DB-9B21-3E1C-CD50EDDF9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D38F2-5289-5377-E2FE-49D05E007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7206A-CDAD-7F33-2402-D8AD276C2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45 sec</a:t>
            </a:r>
          </a:p>
          <a:p>
            <a:r>
              <a:rPr lang="en-US"/>
              <a:t>Platforming mechanical and AI autonomy for precision movements</a:t>
            </a:r>
          </a:p>
          <a:p>
            <a:endParaRPr lang="en-US"/>
          </a:p>
          <a:p>
            <a:r>
              <a:rPr lang="en-US"/>
              <a:t>“Hi, I’m Alessandro Stabile, founder and CEO of Magma Space.”</a:t>
            </a:r>
          </a:p>
          <a:p>
            <a:r>
              <a:rPr lang="en-US"/>
              <a:t>“We’re building the next-generation </a:t>
            </a:r>
            <a:r>
              <a:rPr lang="en-US" i="1"/>
              <a:t>satellite autonomy platform</a:t>
            </a:r>
            <a:r>
              <a:rPr lang="en-US"/>
              <a:t> that combines </a:t>
            </a:r>
            <a:r>
              <a:rPr lang="en-US" b="1"/>
              <a:t>AI autonomy</a:t>
            </a:r>
            <a:r>
              <a:rPr lang="en-US"/>
              <a:t> and </a:t>
            </a:r>
            <a:r>
              <a:rPr lang="en-US" b="1"/>
              <a:t>mechanical stability</a:t>
            </a:r>
            <a:r>
              <a:rPr lang="en-US"/>
              <a:t> for high-performance operations.”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F4E2D-BA10-F8B1-A71A-ECD0849F9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590F8-C414-4B8D-9FDE-E6298C7E3D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4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7C809-05D0-ECB7-062E-9C9B29525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119F6-13EB-93B3-6968-3E6E547BA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19537-B141-0CE6-D5A3-CE415CB36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A7D27-D32C-112B-B4FB-3A9E34517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48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F4077-FD57-A7CB-955D-D3E033EA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7EAD1-5BEA-8265-7613-5C6B54B64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CE7AA-135A-01E9-F482-F5CACE91B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a mechanical issue but it affects also autonomy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89D18-9517-A71B-9AC7-3B86EAB0AC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00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2494-80A9-921B-C945-3BFFCBAF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AB736-A7AE-A4CD-0CC9-7396CAEA6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C5774-27A2-3C0C-549D-564F6225D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1’ 30s</a:t>
            </a:r>
          </a:p>
          <a:p>
            <a:r>
              <a:rPr lang="en-US" b="1"/>
              <a:t>AI enabling autonomous decision making as exemplified by our work on autonomous docking with the DOD</a:t>
            </a:r>
          </a:p>
          <a:p>
            <a:r>
              <a:rPr lang="en-US" b="1"/>
              <a:t>Auto-tasking</a:t>
            </a:r>
          </a:p>
          <a:p>
            <a:r>
              <a:rPr lang="en-US" b="1"/>
              <a:t>self-optimizing</a:t>
            </a:r>
          </a:p>
          <a:p>
            <a:r>
              <a:rPr lang="en-US" b="1"/>
              <a:t>It translates to unprecedented performance at the spacecraft level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Our AI autonomy stack uses machine learning for self-calibrating control, enabling satellites to perform complex maneuvers autonomously.</a:t>
            </a:r>
            <a:br>
              <a:rPr lang="en-US"/>
            </a:br>
            <a:r>
              <a:rPr lang="en-US" b="1"/>
              <a:t>It’s built on magnetically levitated reaction wheels that don’t just filter vibration, they eliminate jitter entirely because we removed the ball bearings</a:t>
            </a:r>
            <a:br>
              <a:rPr lang="en-US"/>
            </a:br>
            <a:r>
              <a:rPr lang="en-US" b="1"/>
              <a:t>We are unique on this and there nothing like it on the market.</a:t>
            </a:r>
            <a:endParaRPr lang="en-US"/>
          </a:p>
          <a:p>
            <a:r>
              <a:rPr lang="en-US" b="1"/>
              <a:t>Together, they form the Magma Platform — a generational leap in precision maneuvers.</a:t>
            </a:r>
            <a:br>
              <a:rPr lang="en-US"/>
            </a:br>
            <a:r>
              <a:rPr lang="en-US" b="1"/>
              <a:t>The hardware is the foundation of the AI, and no jitter means our autonomy can execute any precise operation instantly and reliably.</a:t>
            </a:r>
            <a:endParaRPr lang="en-US"/>
          </a:p>
          <a:p>
            <a:r>
              <a:rPr lang="en-US" b="1"/>
              <a:t>We can sell the hardware, the software, or the full integrated platform, but our focus is on the complete platform play — where the greatest impact and growth lie.</a:t>
            </a:r>
            <a:br>
              <a:rPr lang="en-US"/>
            </a:br>
            <a:r>
              <a:rPr lang="en-US" b="1"/>
              <a:t>In short, we don’t filter vibration — we eliminate it, unlocking true autonomy in orbit.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D9311-44A0-F112-9A9C-63AC1AC49C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258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55C16-9C29-5361-6578-E6DC99412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2C5946-FBE9-746E-61B3-CD81C1657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C0974-3AA6-AA55-1F3C-E628B7B00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BA112-4670-CEBA-B24C-B30586845F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66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+Subline" preserve="1" userDrawn="1">
  <p:cSld name="1_Cover Title+Sublin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6"/>
          <p:cNvSpPr txBox="1">
            <a:spLocks noGrp="1"/>
          </p:cNvSpPr>
          <p:nvPr>
            <p:ph type="ftr" idx="11"/>
          </p:nvPr>
        </p:nvSpPr>
        <p:spPr>
          <a:xfrm>
            <a:off x="3936449" y="6419441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sldNum" idx="12"/>
          </p:nvPr>
        </p:nvSpPr>
        <p:spPr>
          <a:xfrm>
            <a:off x="8746170" y="6356350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oogle Shape;26;p37">
            <a:extLst>
              <a:ext uri="{FF2B5EF4-FFF2-40B4-BE49-F238E27FC236}">
                <a16:creationId xmlns:a16="http://schemas.microsoft.com/office/drawing/2014/main" id="{94364912-054E-CF25-F2A2-4FB646D68C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6408" y="1510319"/>
            <a:ext cx="8528780" cy="183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200"/>
              <a:buFont typeface="Arial"/>
              <a:buNone/>
              <a:defRPr>
                <a:solidFill>
                  <a:schemeClr val="lt1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914400" lvl="1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2pPr>
            <a:lvl3pPr marL="1371600" lvl="2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3pPr>
            <a:lvl4pPr marL="1828800" lvl="3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4pPr>
            <a:lvl5pPr marL="2286000" lvl="4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6" name="Google Shape;19;p5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E6DFF91-C359-7831-1FA9-58A193636FF6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5023" y="365491"/>
            <a:ext cx="706083" cy="51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;p37">
            <a:extLst>
              <a:ext uri="{FF2B5EF4-FFF2-40B4-BE49-F238E27FC236}">
                <a16:creationId xmlns:a16="http://schemas.microsoft.com/office/drawing/2014/main" id="{CCC9CDB7-7863-E864-BE28-C88608121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447925"/>
            <a:ext cx="10954382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46;p9">
            <a:extLst>
              <a:ext uri="{FF2B5EF4-FFF2-40B4-BE49-F238E27FC236}">
                <a16:creationId xmlns:a16="http://schemas.microsoft.com/office/drawing/2014/main" id="{D3E71E39-38C0-32F5-3C5E-388BF7D0D79E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464040" y="135467"/>
            <a:ext cx="5479560" cy="24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None/>
              <a:defRPr sz="1200" b="0" i="0">
                <a:solidFill>
                  <a:schemeClr val="tx1"/>
                </a:solidFill>
                <a:latin typeface="+mj-lt"/>
                <a:ea typeface="Saira"/>
                <a:cs typeface="Saira"/>
                <a:sym typeface="Saira"/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venir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13"/>
              <a:buFont typeface="Avenir"/>
              <a:buNone/>
              <a:defRPr sz="1350"/>
            </a:lvl3pPr>
            <a:lvl4pPr lvl="3" algn="ctr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Font typeface="Avenir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Font typeface="Avenir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12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7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B7-6E87-B75A-2A20-6CC463B7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10698480" cy="10048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5A6E-4807-7199-A04E-B8F7B6FC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515101"/>
            <a:ext cx="4011930" cy="206375"/>
          </a:xfrm>
        </p:spPr>
        <p:txBody>
          <a:bodyPr/>
          <a:lstStyle>
            <a:lvl1pPr>
              <a:defRPr sz="78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A0440-3C41-8F84-221F-64F5AD1A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695" y="6515101"/>
            <a:ext cx="2674620" cy="206375"/>
          </a:xfrm>
        </p:spPr>
        <p:txBody>
          <a:bodyPr/>
          <a:lstStyle>
            <a:lvl1pPr>
              <a:defRPr sz="78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fld id="{48E9D021-C2E7-49F2-9C05-EFF90CFA9F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2CCA2A-8035-200D-23F4-6DA4BADF5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8" t="27122" b="25170"/>
          <a:stretch/>
        </p:blipFill>
        <p:spPr>
          <a:xfrm>
            <a:off x="488225" y="6465888"/>
            <a:ext cx="2092733" cy="3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3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B7-6E87-B75A-2A20-6CC463B7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79811"/>
            <a:ext cx="10698480" cy="1004888"/>
          </a:xfrm>
        </p:spPr>
        <p:txBody>
          <a:bodyPr>
            <a:normAutofit/>
          </a:bodyPr>
          <a:lstStyle>
            <a:lvl1pPr>
              <a:defRPr sz="3900"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3C82A-99AB-F631-E7EA-45E18270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825625"/>
            <a:ext cx="10698480" cy="4351338"/>
          </a:xfrm>
        </p:spPr>
        <p:txBody>
          <a:bodyPr/>
          <a:lstStyle>
            <a:lvl1pPr>
              <a:defRPr>
                <a:latin typeface="News Gothic MT" panose="020B0503020103020203" pitchFamily="34" charset="0"/>
              </a:defRPr>
            </a:lvl1pPr>
            <a:lvl2pPr>
              <a:defRPr>
                <a:latin typeface="News Gothic MT" panose="020B0503020103020203" pitchFamily="34" charset="0"/>
              </a:defRPr>
            </a:lvl2pPr>
            <a:lvl3pPr>
              <a:defRPr>
                <a:latin typeface="News Gothic MT" panose="020B0503020103020203" pitchFamily="34" charset="0"/>
              </a:defRPr>
            </a:lvl3pPr>
            <a:lvl4pPr>
              <a:defRPr>
                <a:latin typeface="News Gothic MT" panose="020B0503020103020203" pitchFamily="34" charset="0"/>
              </a:defRPr>
            </a:lvl4pPr>
            <a:lvl5pPr>
              <a:defRPr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5A6E-4807-7199-A04E-B8F7B6FC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515101"/>
            <a:ext cx="4011930" cy="206375"/>
          </a:xfrm>
        </p:spPr>
        <p:txBody>
          <a:bodyPr/>
          <a:lstStyle>
            <a:lvl1pPr>
              <a:defRPr sz="780">
                <a:latin typeface="News Gothic MT" panose="020B0504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A0440-3C41-8F84-221F-64F5AD1A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695" y="6515101"/>
            <a:ext cx="2674620" cy="206375"/>
          </a:xfrm>
        </p:spPr>
        <p:txBody>
          <a:bodyPr/>
          <a:lstStyle>
            <a:lvl1pPr>
              <a:defRPr sz="1365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fld id="{48E9D021-C2E7-49F2-9C05-EFF90CFA9F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104911-454F-608F-7C34-6E532E322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-100000" contrast="-100000"/>
            <a:alphaModFix amt="7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8" t="27122" b="25170"/>
          <a:stretch/>
        </p:blipFill>
        <p:spPr>
          <a:xfrm>
            <a:off x="459403" y="6492326"/>
            <a:ext cx="1793762" cy="31723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6B61F0-B652-D936-263D-C11FEDC2C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" y="48436"/>
            <a:ext cx="2312836" cy="317238"/>
          </a:xfrm>
        </p:spPr>
        <p:txBody>
          <a:bodyPr>
            <a:noAutofit/>
          </a:bodyPr>
          <a:lstStyle>
            <a:lvl1pPr marL="0" indent="0">
              <a:buNone/>
              <a:defRPr sz="1170">
                <a:latin typeface="News Gothic MT" panose="020B0504020203020204" pitchFamily="34" charset="0"/>
              </a:defRPr>
            </a:lvl1pPr>
            <a:lvl2pPr>
              <a:defRPr sz="1560">
                <a:latin typeface="News Gothic MT" panose="020B0504020203020204" pitchFamily="34" charset="0"/>
              </a:defRPr>
            </a:lvl2pPr>
            <a:lvl3pPr>
              <a:defRPr sz="1365">
                <a:latin typeface="News Gothic MT" panose="020B0504020203020204" pitchFamily="34" charset="0"/>
              </a:defRPr>
            </a:lvl3pPr>
            <a:lvl4pPr>
              <a:defRPr sz="1170">
                <a:latin typeface="News Gothic MT" panose="020B0504020203020204" pitchFamily="34" charset="0"/>
              </a:defRPr>
            </a:lvl4pPr>
            <a:lvl5pPr>
              <a:defRPr sz="1170">
                <a:latin typeface="News Gothic MT" panose="020B0504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613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0B0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9FA401-6639-7689-8F88-59357DEC0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6" b="98828" l="2273" r="98316">
                        <a14:foregroundMark x1="28367" y1="57031" x2="17508" y2="78516"/>
                        <a14:foregroundMark x1="17508" y1="78516" x2="17172" y2="82031"/>
                        <a14:foregroundMark x1="17172" y1="70703" x2="7660" y2="92188"/>
                        <a14:foregroundMark x1="89394" y1="86328" x2="93603" y2="95313"/>
                        <a14:foregroundMark x1="7660" y1="88672" x2="4377" y2="98828"/>
                        <a14:foregroundMark x1="4630" y1="94531" x2="3114" y2="97656"/>
                        <a14:foregroundMark x1="94108" y1="94531" x2="94865" y2="96484"/>
                        <a14:foregroundMark x1="2273" y1="98828" x2="2273" y2="98828"/>
                        <a14:foregroundMark x1="98316" y1="98828" x2="98316" y2="98828"/>
                        <a14:backgroundMark x1="6313" y1="82813" x2="6313" y2="82813"/>
                        <a14:backgroundMark x1="4545" y1="89844" x2="4545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082" y="5403273"/>
            <a:ext cx="6594758" cy="1454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42BAB7-6E87-B75A-2A20-6CC463B7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10698480" cy="1004888"/>
          </a:xfrm>
        </p:spPr>
        <p:txBody>
          <a:bodyPr/>
          <a:lstStyle>
            <a:lvl1pPr>
              <a:defRPr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3C82A-99AB-F631-E7EA-45E18270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825625"/>
            <a:ext cx="10698480" cy="4351338"/>
          </a:xfrm>
        </p:spPr>
        <p:txBody>
          <a:bodyPr/>
          <a:lstStyle>
            <a:lvl1pPr>
              <a:defRPr>
                <a:latin typeface="News Gothic MT" panose="020B0503020103020203" pitchFamily="34" charset="0"/>
              </a:defRPr>
            </a:lvl1pPr>
            <a:lvl2pPr>
              <a:defRPr>
                <a:latin typeface="News Gothic MT" panose="020B0503020103020203" pitchFamily="34" charset="0"/>
              </a:defRPr>
            </a:lvl2pPr>
            <a:lvl3pPr>
              <a:defRPr>
                <a:latin typeface="News Gothic MT" panose="020B0503020103020203" pitchFamily="34" charset="0"/>
              </a:defRPr>
            </a:lvl3pPr>
            <a:lvl4pPr>
              <a:defRPr>
                <a:latin typeface="News Gothic MT" panose="020B0503020103020203" pitchFamily="34" charset="0"/>
              </a:defRPr>
            </a:lvl4pPr>
            <a:lvl5pPr>
              <a:defRPr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5A6E-4807-7199-A04E-B8F7B6FC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515101"/>
            <a:ext cx="4011930" cy="206375"/>
          </a:xfrm>
        </p:spPr>
        <p:txBody>
          <a:bodyPr/>
          <a:lstStyle>
            <a:lvl1pPr>
              <a:defRPr sz="78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A0440-3C41-8F84-221F-64F5AD1A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695" y="6515101"/>
            <a:ext cx="2674620" cy="206375"/>
          </a:xfrm>
        </p:spPr>
        <p:txBody>
          <a:bodyPr/>
          <a:lstStyle>
            <a:lvl1pPr>
              <a:defRPr sz="78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fld id="{48E9D021-C2E7-49F2-9C05-EFF90CFA9F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5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B7-6E87-B75A-2A20-6CC463B7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10698480" cy="10048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3C82A-99AB-F631-E7EA-45E18270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825625"/>
            <a:ext cx="1069848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News Gothic MT" panose="020B0503020103020203" pitchFamily="34" charset="0"/>
              </a:defRPr>
            </a:lvl1pPr>
            <a:lvl2pPr>
              <a:defRPr>
                <a:solidFill>
                  <a:schemeClr val="bg2"/>
                </a:solidFill>
                <a:latin typeface="News Gothic MT" panose="020B0503020103020203" pitchFamily="34" charset="0"/>
              </a:defRPr>
            </a:lvl2pPr>
            <a:lvl3pPr>
              <a:defRPr>
                <a:solidFill>
                  <a:schemeClr val="bg2"/>
                </a:solidFill>
                <a:latin typeface="News Gothic MT" panose="020B0503020103020203" pitchFamily="34" charset="0"/>
              </a:defRPr>
            </a:lvl3pPr>
            <a:lvl4pPr>
              <a:defRPr>
                <a:solidFill>
                  <a:schemeClr val="bg2"/>
                </a:solidFill>
                <a:latin typeface="News Gothic MT" panose="020B0503020103020203" pitchFamily="34" charset="0"/>
              </a:defRPr>
            </a:lvl4pPr>
            <a:lvl5pPr>
              <a:defRPr>
                <a:solidFill>
                  <a:schemeClr val="bg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5A6E-4807-7199-A04E-B8F7B6FC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515101"/>
            <a:ext cx="4011930" cy="206375"/>
          </a:xfrm>
        </p:spPr>
        <p:txBody>
          <a:bodyPr/>
          <a:lstStyle>
            <a:lvl1pPr>
              <a:defRPr sz="780"/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20E573A-1DD9-C8D0-27DD-0940C6C32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6933" y="201048"/>
            <a:ext cx="377382" cy="23906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489F64F-F208-5402-F5F6-CD1F7F6F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695" y="6515101"/>
            <a:ext cx="2674620" cy="206375"/>
          </a:xfrm>
        </p:spPr>
        <p:txBody>
          <a:bodyPr/>
          <a:lstStyle>
            <a:lvl1pPr>
              <a:defRPr sz="780">
                <a:solidFill>
                  <a:schemeClr val="bg2"/>
                </a:solidFill>
                <a:latin typeface="News Gothic MT" panose="020B0503020103020203" pitchFamily="34" charset="0"/>
              </a:defRPr>
            </a:lvl1pPr>
          </a:lstStyle>
          <a:p>
            <a:fld id="{48E9D021-C2E7-49F2-9C05-EFF90CFA9F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0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 userDrawn="1">
  <p:cSld name="1_3 COLUMNS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ftr" idx="11"/>
          </p:nvPr>
        </p:nvSpPr>
        <p:spPr>
          <a:xfrm>
            <a:off x="3925952" y="6501583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lang="en-US"/>
          </a:p>
        </p:txBody>
      </p:sp>
      <p:sp>
        <p:nvSpPr>
          <p:cNvPr id="26" name="Google Shape;26;p37"/>
          <p:cNvSpPr txBox="1">
            <a:spLocks noGrp="1"/>
          </p:cNvSpPr>
          <p:nvPr>
            <p:ph type="body" idx="1"/>
          </p:nvPr>
        </p:nvSpPr>
        <p:spPr>
          <a:xfrm>
            <a:off x="466408" y="1510319"/>
            <a:ext cx="8528780" cy="183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200"/>
              <a:buFont typeface="Arial"/>
              <a:buNone/>
              <a:defRPr>
                <a:solidFill>
                  <a:schemeClr val="lt1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914400" lvl="1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2pPr>
            <a:lvl3pPr marL="1371600" lvl="2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3pPr>
            <a:lvl4pPr marL="1828800" lvl="3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4pPr>
            <a:lvl5pPr marL="2286000" lvl="4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latin typeface="Saira"/>
                <a:ea typeface="Saira"/>
                <a:cs typeface="Saira"/>
                <a:sym typeface="Saira"/>
              </a:defRPr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oogle Shape;31;p38">
            <a:extLst>
              <a:ext uri="{FF2B5EF4-FFF2-40B4-BE49-F238E27FC236}">
                <a16:creationId xmlns:a16="http://schemas.microsoft.com/office/drawing/2014/main" id="{59D4AA08-19A9-A273-FAF4-A0149B604E76}"/>
              </a:ext>
            </a:extLst>
          </p:cNvPr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319" y="483291"/>
            <a:ext cx="450314" cy="25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;p37">
            <a:extLst>
              <a:ext uri="{FF2B5EF4-FFF2-40B4-BE49-F238E27FC236}">
                <a16:creationId xmlns:a16="http://schemas.microsoft.com/office/drawing/2014/main" id="{58314308-D1A9-6FD6-D0F4-4CCDEBAF5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 preserve="1" userDrawn="1">
  <p:cSld name="1_3 COLUMNS">
    <p:bg>
      <p:bgPr>
        <a:solidFill>
          <a:schemeClr val="accen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8E182-BCE4-0CD8-FE40-1922ED531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1583"/>
            <a:ext cx="11887200" cy="5826419"/>
          </a:xfrm>
          <a:prstGeom prst="rect">
            <a:avLst/>
          </a:prstGeom>
        </p:spPr>
      </p:pic>
      <p:sp>
        <p:nvSpPr>
          <p:cNvPr id="8" name="Google Shape;22;p37">
            <a:extLst>
              <a:ext uri="{FF2B5EF4-FFF2-40B4-BE49-F238E27FC236}">
                <a16:creationId xmlns:a16="http://schemas.microsoft.com/office/drawing/2014/main" id="{01DB32E2-291C-935A-48F6-438840D6E08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925952" y="6501583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lang="en-US"/>
          </a:p>
        </p:txBody>
      </p:sp>
      <p:sp>
        <p:nvSpPr>
          <p:cNvPr id="9" name="Google Shape;27;p37">
            <a:extLst>
              <a:ext uri="{FF2B5EF4-FFF2-40B4-BE49-F238E27FC236}">
                <a16:creationId xmlns:a16="http://schemas.microsoft.com/office/drawing/2014/main" id="{1462778D-BE29-C561-A690-F51B44FE60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oogle Shape;31;p38">
            <a:extLst>
              <a:ext uri="{FF2B5EF4-FFF2-40B4-BE49-F238E27FC236}">
                <a16:creationId xmlns:a16="http://schemas.microsoft.com/office/drawing/2014/main" id="{ED5971B0-22DF-E027-6586-22742E0421CE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319" y="483291"/>
            <a:ext cx="450314" cy="25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;p37">
            <a:extLst>
              <a:ext uri="{FF2B5EF4-FFF2-40B4-BE49-F238E27FC236}">
                <a16:creationId xmlns:a16="http://schemas.microsoft.com/office/drawing/2014/main" id="{D19BC4F9-73DC-F722-515E-49E45300F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74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1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Color Split W/B" preserve="1" userDrawn="1">
  <p:cSld name="2 COLUMNS Color Split W/B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;p37">
            <a:extLst>
              <a:ext uri="{FF2B5EF4-FFF2-40B4-BE49-F238E27FC236}">
                <a16:creationId xmlns:a16="http://schemas.microsoft.com/office/drawing/2014/main" id="{72660391-0D64-6137-EFEB-D6AF1AE103C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925952" y="6501583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lang="en-US"/>
          </a:p>
        </p:txBody>
      </p:sp>
      <p:sp>
        <p:nvSpPr>
          <p:cNvPr id="6" name="Google Shape;27;p37">
            <a:extLst>
              <a:ext uri="{FF2B5EF4-FFF2-40B4-BE49-F238E27FC236}">
                <a16:creationId xmlns:a16="http://schemas.microsoft.com/office/drawing/2014/main" id="{5C51F58F-58AA-8D7F-BE37-BC4EC53D48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oogle Shape;31;p38">
            <a:extLst>
              <a:ext uri="{FF2B5EF4-FFF2-40B4-BE49-F238E27FC236}">
                <a16:creationId xmlns:a16="http://schemas.microsoft.com/office/drawing/2014/main" id="{B037ED60-531E-11FC-F650-DFA7AB0C5C1E}"/>
              </a:ext>
            </a:extLst>
          </p:cNvPr>
          <p:cNvPicPr preferRelativeResize="0"/>
          <p:nvPr userDrawn="1"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319" y="483291"/>
            <a:ext cx="450314" cy="2576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;p37">
            <a:extLst>
              <a:ext uri="{FF2B5EF4-FFF2-40B4-BE49-F238E27FC236}">
                <a16:creationId xmlns:a16="http://schemas.microsoft.com/office/drawing/2014/main" id="{812EA109-CDFF-4407-BAB3-7284BED825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tx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383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 userDrawn="1">
  <p:cSld name="1_3 COLUMNS 2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937635" y="6482533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lang="en-US"/>
          </a:p>
        </p:txBody>
      </p:sp>
      <p:pic>
        <p:nvPicPr>
          <p:cNvPr id="31" name="Google Shape;31;p3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319" y="483291"/>
            <a:ext cx="450314" cy="25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8797012" y="6385915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Google Shape;25;p37">
            <a:extLst>
              <a:ext uri="{FF2B5EF4-FFF2-40B4-BE49-F238E27FC236}">
                <a16:creationId xmlns:a16="http://schemas.microsoft.com/office/drawing/2014/main" id="{25B0E5EF-A1AF-8934-2A9E-FE382FB410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7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 + Image M">
  <p:cSld name="2 COL + Image 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2" descr="Shape, background pattern&#10;&#10;Description automatically generated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5638"/>
          <a:stretch/>
        </p:blipFill>
        <p:spPr>
          <a:xfrm flipH="1">
            <a:off x="5668266" y="-265377"/>
            <a:ext cx="7114329" cy="759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2"/>
          <p:cNvSpPr>
            <a:spLocks noGrp="1"/>
          </p:cNvSpPr>
          <p:nvPr>
            <p:ph type="pic" idx="2"/>
          </p:nvPr>
        </p:nvSpPr>
        <p:spPr>
          <a:xfrm>
            <a:off x="5943600" y="884767"/>
            <a:ext cx="5477193" cy="5232400"/>
          </a:xfrm>
          <a:prstGeom prst="rect">
            <a:avLst/>
          </a:prstGeom>
          <a:solidFill>
            <a:srgbClr val="C2E0FD">
              <a:alpha val="20000"/>
            </a:srgbClr>
          </a:solidFill>
          <a:ln>
            <a:noFill/>
          </a:ln>
        </p:spPr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7408863" y="6360792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Saira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title"/>
          </p:nvPr>
        </p:nvSpPr>
        <p:spPr>
          <a:xfrm>
            <a:off x="466408" y="884767"/>
            <a:ext cx="2775917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Medium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1"/>
          </p:nvPr>
        </p:nvSpPr>
        <p:spPr>
          <a:xfrm>
            <a:off x="466408" y="2180168"/>
            <a:ext cx="2688945" cy="3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Font typeface="Barlow Medium"/>
              <a:buNone/>
              <a:defRPr sz="1100">
                <a:latin typeface="Saira"/>
                <a:ea typeface="Saira"/>
                <a:cs typeface="Saira"/>
                <a:sym typeface="Saira"/>
              </a:defRPr>
            </a:lvl1pPr>
            <a:lvl2pPr marL="914400" lvl="1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3"/>
          </p:nvPr>
        </p:nvSpPr>
        <p:spPr>
          <a:xfrm>
            <a:off x="466408" y="1504084"/>
            <a:ext cx="2688945" cy="27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Barlow Medium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432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4"/>
          </p:nvPr>
        </p:nvSpPr>
        <p:spPr>
          <a:xfrm>
            <a:off x="3154920" y="2180168"/>
            <a:ext cx="2775917" cy="3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Font typeface="Barlow Medium"/>
              <a:buNone/>
              <a:defRPr sz="1100">
                <a:latin typeface="Saira"/>
                <a:ea typeface="Saira"/>
                <a:cs typeface="Saira"/>
                <a:sym typeface="Saira"/>
              </a:defRPr>
            </a:lvl1pPr>
            <a:lvl2pPr marL="914400" lvl="1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048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Medium"/>
              <a:buChar char="•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5"/>
          </p:nvPr>
        </p:nvSpPr>
        <p:spPr>
          <a:xfrm>
            <a:off x="3154920" y="1504084"/>
            <a:ext cx="2775917" cy="27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Barlow Medium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432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7" userDrawn="1">
          <p15:clr>
            <a:srgbClr val="A4A3A4"/>
          </p15:clr>
        </p15:guide>
        <p15:guide id="2" orient="horz" pos="137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B0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9FA401-6639-7689-8F88-59357DEC0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6" b="98828" l="2273" r="98316">
                        <a14:foregroundMark x1="28367" y1="57031" x2="17508" y2="78516"/>
                        <a14:foregroundMark x1="17508" y1="78516" x2="17172" y2="82031"/>
                        <a14:foregroundMark x1="17172" y1="70703" x2="7660" y2="92188"/>
                        <a14:foregroundMark x1="89394" y1="86328" x2="93603" y2="95313"/>
                        <a14:foregroundMark x1="7660" y1="88672" x2="4377" y2="98828"/>
                        <a14:foregroundMark x1="4630" y1="94531" x2="3114" y2="97656"/>
                        <a14:foregroundMark x1="94108" y1="94531" x2="94865" y2="96484"/>
                        <a14:foregroundMark x1="2273" y1="98828" x2="2273" y2="98828"/>
                        <a14:foregroundMark x1="98316" y1="98828" x2="98316" y2="98828"/>
                        <a14:backgroundMark x1="6313" y1="82813" x2="6313" y2="82813"/>
                        <a14:backgroundMark x1="4545" y1="89844" x2="4545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164" y="5403273"/>
            <a:ext cx="6594758" cy="1454726"/>
          </a:xfrm>
          <a:prstGeom prst="rect">
            <a:avLst/>
          </a:prstGeom>
        </p:spPr>
      </p:pic>
      <p:sp>
        <p:nvSpPr>
          <p:cNvPr id="4" name="Google Shape;22;p37">
            <a:extLst>
              <a:ext uri="{FF2B5EF4-FFF2-40B4-BE49-F238E27FC236}">
                <a16:creationId xmlns:a16="http://schemas.microsoft.com/office/drawing/2014/main" id="{5D55D4F0-22B3-4088-78BA-775190811A3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925952" y="6501583"/>
            <a:ext cx="401193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 lang="en-US"/>
          </a:p>
        </p:txBody>
      </p:sp>
      <p:sp>
        <p:nvSpPr>
          <p:cNvPr id="7" name="Google Shape;27;p37">
            <a:extLst>
              <a:ext uri="{FF2B5EF4-FFF2-40B4-BE49-F238E27FC236}">
                <a16:creationId xmlns:a16="http://schemas.microsoft.com/office/drawing/2014/main" id="{8F1944EF-57C5-AE7F-6FF8-8B0F260ED0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+mj-lt"/>
                <a:ea typeface="Saira"/>
                <a:cs typeface="Saira"/>
                <a:sym typeface="Sair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888893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oogle Shape;31;p38">
            <a:extLst>
              <a:ext uri="{FF2B5EF4-FFF2-40B4-BE49-F238E27FC236}">
                <a16:creationId xmlns:a16="http://schemas.microsoft.com/office/drawing/2014/main" id="{25BD95BD-A597-BADA-7DB5-91D15332AC7E}"/>
              </a:ext>
            </a:extLst>
          </p:cNvPr>
          <p:cNvPicPr preferRelativeResize="0"/>
          <p:nvPr userDrawn="1"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319" y="483291"/>
            <a:ext cx="450314" cy="25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;p37">
            <a:extLst>
              <a:ext uri="{FF2B5EF4-FFF2-40B4-BE49-F238E27FC236}">
                <a16:creationId xmlns:a16="http://schemas.microsoft.com/office/drawing/2014/main" id="{E0873AEB-742B-5ED2-D4E7-C78FA8B938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82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DC16-7BF8-06C0-410F-200254D9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793C1-5A70-2472-C629-C2661C5F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>
                <a:latin typeface="News Gothic MT" panose="020B0503020103020203" pitchFamily="34" charset="0"/>
              </a:defRPr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2BD6F-6C9D-C948-F779-6C895BC5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4D84-F094-0D69-25A2-A7DE30BD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D021-C2E7-49F2-9C05-EFF90CFA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B7-6E87-B75A-2A20-6CC463B7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5800"/>
            <a:ext cx="10698480" cy="10048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Grotesque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5A6E-4807-7199-A04E-B8F7B6FC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515101"/>
            <a:ext cx="4011930" cy="206375"/>
          </a:xfrm>
        </p:spPr>
        <p:txBody>
          <a:bodyPr/>
          <a:lstStyle>
            <a:lvl1pPr>
              <a:defRPr sz="78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A0440-3C41-8F84-221F-64F5AD1A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695" y="6515101"/>
            <a:ext cx="2674620" cy="206375"/>
          </a:xfrm>
        </p:spPr>
        <p:txBody>
          <a:bodyPr/>
          <a:lstStyle>
            <a:lvl1pPr>
              <a:defRPr sz="78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fld id="{48E9D021-C2E7-49F2-9C05-EFF90CFA9F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E1D7FE-DF24-A0E8-EBB3-4AC7A9457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928" t="27122" b="25170"/>
          <a:stretch/>
        </p:blipFill>
        <p:spPr>
          <a:xfrm>
            <a:off x="488225" y="6465888"/>
            <a:ext cx="2092733" cy="3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5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0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1080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104">
          <p15:clr>
            <a:srgbClr val="FBAE40"/>
          </p15:clr>
        </p15:guide>
        <p15:guide id="8" pos="384">
          <p15:clr>
            <a:srgbClr val="FBAE40"/>
          </p15:clr>
        </p15:guide>
        <p15:guide id="9" pos="7296">
          <p15:clr>
            <a:srgbClr val="FBAE40"/>
          </p15:clr>
        </p15:guide>
        <p15:guide id="10" pos="7536">
          <p15:clr>
            <a:srgbClr val="FBAE40"/>
          </p15:clr>
        </p15:guide>
        <p15:guide id="11" orient="horz" pos="264">
          <p15:clr>
            <a:srgbClr val="FBAE40"/>
          </p15:clr>
        </p15:guide>
        <p15:guide id="12" pos="2568">
          <p15:clr>
            <a:srgbClr val="FBAE40"/>
          </p15:clr>
        </p15:guide>
        <p15:guide id="13" pos="51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66408" y="994127"/>
            <a:ext cx="10954385" cy="41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400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66408" y="1797051"/>
            <a:ext cx="10954385" cy="432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venir"/>
              <a:buNone/>
              <a:defRPr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048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venir"/>
              <a:buChar char="•"/>
              <a:defRPr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venir"/>
              <a:buChar char="•"/>
              <a:defRPr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venir"/>
              <a:buChar char="•"/>
              <a:defRPr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venir"/>
              <a:buChar char="•"/>
              <a:defRPr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sldNum" idx="12"/>
          </p:nvPr>
        </p:nvSpPr>
        <p:spPr>
          <a:xfrm>
            <a:off x="8395335" y="6356351"/>
            <a:ext cx="267462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937635" y="6356351"/>
            <a:ext cx="401193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5" r:id="rId3"/>
    <p:sldLayoutId id="2147483656" r:id="rId4"/>
    <p:sldLayoutId id="2147483651" r:id="rId5"/>
    <p:sldLayoutId id="2147483654" r:id="rId6"/>
    <p:sldLayoutId id="214748366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C35EA4"/>
          </p15:clr>
        </p15:guide>
        <p15:guide id="2" pos="3744" userDrawn="1">
          <p15:clr>
            <a:srgbClr val="C35EA4"/>
          </p15:clr>
        </p15:guide>
        <p15:guide id="3" pos="281" userDrawn="1">
          <p15:clr>
            <a:srgbClr val="F26B43"/>
          </p15:clr>
        </p15:guide>
        <p15:guide id="4" pos="7194" userDrawn="1">
          <p15:clr>
            <a:srgbClr val="F26B43"/>
          </p15:clr>
        </p15:guide>
        <p15:guide id="5" orient="horz" pos="400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orient="horz" pos="304" userDrawn="1">
          <p15:clr>
            <a:srgbClr val="F26B43"/>
          </p15:clr>
        </p15:guide>
        <p15:guide id="9" orient="horz" pos="3853" userDrawn="1">
          <p15:clr>
            <a:srgbClr val="F26B43"/>
          </p15:clr>
        </p15:guide>
        <p15:guide id="10" orient="horz" pos="1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34AA9-8446-92B7-DFD6-3C788B88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7B319-36F9-BF5F-FDF4-E32E67BD9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3DAD2-AA55-92F6-53EE-6C0DAB20F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EDA23-9649-D302-ACC5-EE271852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E9D021-C2E7-49F2-9C05-EFF90CFA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hdr="0" ftr="0"/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1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17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8.wdp"/><Relationship Id="rId19" Type="http://schemas.openxmlformats.org/officeDocument/2006/relationships/image" Target="../media/image30.jpeg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.stabile@magma-space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70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95788-2A90-2E2E-E76E-0B3F2281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the earth&#10;&#10;AI-generated content may be incorrect.">
            <a:extLst>
              <a:ext uri="{FF2B5EF4-FFF2-40B4-BE49-F238E27FC236}">
                <a16:creationId xmlns:a16="http://schemas.microsoft.com/office/drawing/2014/main" id="{1917F2F8-FC53-C68D-E783-4FDE27122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4"/>
          <a:stretch/>
        </p:blipFill>
        <p:spPr>
          <a:xfrm rot="5400000">
            <a:off x="-199760" y="199759"/>
            <a:ext cx="6858000" cy="645848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0D1C5A4-7B6B-585D-960D-10DBF5879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1467" y="875578"/>
            <a:ext cx="6942525" cy="178340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623109D5-A451-19E7-0A9A-2AC21D011884}"/>
              </a:ext>
            </a:extLst>
          </p:cNvPr>
          <p:cNvSpPr txBox="1">
            <a:spLocks/>
          </p:cNvSpPr>
          <p:nvPr/>
        </p:nvSpPr>
        <p:spPr>
          <a:xfrm>
            <a:off x="3952568" y="3297486"/>
            <a:ext cx="7237402" cy="268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800" b="1" i="0" u="none" strike="noStrike" cap="none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5C6"/>
              </a:buClr>
              <a:buSzPts val="2400"/>
              <a:buFont typeface="Avenir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0A65C6">
                      <a:alpha val="40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  <a:sym typeface="Barlow Medium"/>
              </a:rPr>
              <a:t>The Autonomy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5C6"/>
              </a:buClr>
              <a:buSzPts val="2400"/>
              <a:buFont typeface="Avenir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rgbClr val="0A65C6">
                      <a:alpha val="40000"/>
                    </a:srgbClr>
                  </a:glow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  <a:sym typeface="Barlow Medium"/>
              </a:rPr>
              <a:t>Precision Platform</a:t>
            </a:r>
          </a:p>
        </p:txBody>
      </p:sp>
    </p:spTree>
    <p:extLst>
      <p:ext uri="{BB962C8B-B14F-4D97-AF65-F5344CB8AC3E}">
        <p14:creationId xmlns:p14="http://schemas.microsoft.com/office/powerpoint/2010/main" val="106390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9F9E-D6B3-19B0-1F24-2CBCE866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333B855-88BD-D1CE-B9D6-700BAD30B1D8}"/>
              </a:ext>
            </a:extLst>
          </p:cNvPr>
          <p:cNvSpPr txBox="1">
            <a:spLocks/>
          </p:cNvSpPr>
          <p:nvPr/>
        </p:nvSpPr>
        <p:spPr>
          <a:xfrm>
            <a:off x="517247" y="287752"/>
            <a:ext cx="10954385" cy="51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800" b="1" i="0" u="none" strike="noStrike" cap="none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305D"/>
              </a:buClr>
              <a:buSzPts val="2400"/>
              <a:buFont typeface="Avenir"/>
              <a:buNone/>
              <a:tabLst/>
              <a:defRPr/>
            </a:pPr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Ball Bearings Cause Jitter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305D"/>
              </a:buClr>
              <a:buSzPts val="2400"/>
              <a:buFont typeface="Avenir"/>
              <a:buNone/>
              <a:tabLst/>
              <a:defRPr/>
            </a:pPr>
            <a:r>
              <a:rPr lang="en-US" sz="440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 Every Satellite!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0F8A6FD-2447-0446-B444-D3BF7AD731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888893"/>
                </a:solidFill>
                <a:effectLst/>
                <a:uLnTx/>
                <a:uFillTx/>
                <a:latin typeface="Barlow" panose="00000500000000000000" pitchFamily="2" charset="0"/>
                <a:sym typeface="Sair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888893"/>
              </a:solidFill>
              <a:effectLst/>
              <a:uLnTx/>
              <a:uFillTx/>
              <a:latin typeface="Barlow" panose="00000500000000000000" pitchFamily="2" charset="0"/>
              <a:sym typeface="Sair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A26B61-CA49-25FC-848B-4E7143A7B732}"/>
              </a:ext>
            </a:extLst>
          </p:cNvPr>
          <p:cNvGrpSpPr/>
          <p:nvPr/>
        </p:nvGrpSpPr>
        <p:grpSpPr>
          <a:xfrm>
            <a:off x="2747923" y="5202804"/>
            <a:ext cx="6685732" cy="1107996"/>
            <a:chOff x="572764" y="5397329"/>
            <a:chExt cx="6685732" cy="11079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EED49E-AA55-3651-A504-191528E1B3D4}"/>
                </a:ext>
              </a:extLst>
            </p:cNvPr>
            <p:cNvSpPr txBox="1"/>
            <p:nvPr/>
          </p:nvSpPr>
          <p:spPr>
            <a:xfrm>
              <a:off x="572764" y="5397329"/>
              <a:ext cx="321434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6600" b="1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Barlow" panose="00000500000000000000" pitchFamily="2" charset="0"/>
                </a:rPr>
                <a:t>$200B+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C1497-AD3E-776B-5120-5C8582893861}"/>
                </a:ext>
              </a:extLst>
            </p:cNvPr>
            <p:cNvSpPr txBox="1"/>
            <p:nvPr/>
          </p:nvSpPr>
          <p:spPr>
            <a:xfrm>
              <a:off x="4044155" y="5474274"/>
              <a:ext cx="3214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2" charset="0"/>
                  <a:sym typeface="Arial"/>
                </a:rPr>
                <a:t>Untapped revenue</a:t>
              </a:r>
              <a:b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2" charset="0"/>
                  <a:sym typeface="Arial"/>
                </a:rPr>
              </a:b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2" charset="0"/>
                  <a:sym typeface="Arial"/>
                </a:rPr>
                <a:t>due to instability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endParaRPr>
            </a:p>
          </p:txBody>
        </p:sp>
      </p:grpSp>
      <p:pic>
        <p:nvPicPr>
          <p:cNvPr id="23" name="Picture 4" descr="comparison-2">
            <a:extLst>
              <a:ext uri="{FF2B5EF4-FFF2-40B4-BE49-F238E27FC236}">
                <a16:creationId xmlns:a16="http://schemas.microsoft.com/office/drawing/2014/main" id="{974CBB43-099A-A8CA-C45D-B9E11EE7B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5" t="21995" r="5606" b="8594"/>
          <a:stretch>
            <a:fillRect/>
          </a:stretch>
        </p:blipFill>
        <p:spPr bwMode="auto">
          <a:xfrm>
            <a:off x="1438579" y="3056617"/>
            <a:ext cx="2195597" cy="18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EE4805-3C77-A3E6-B2D8-8CCEB5E416A6}"/>
              </a:ext>
            </a:extLst>
          </p:cNvPr>
          <p:cNvSpPr txBox="1"/>
          <p:nvPr/>
        </p:nvSpPr>
        <p:spPr>
          <a:xfrm>
            <a:off x="1058947" y="2130181"/>
            <a:ext cx="3072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Conceals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detail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E725DB-5DAD-A5E9-4465-41C0C7993B19}"/>
              </a:ext>
            </a:extLst>
          </p:cNvPr>
          <p:cNvGrpSpPr>
            <a:grpSpLocks noChangeAspect="1"/>
          </p:cNvGrpSpPr>
          <p:nvPr/>
        </p:nvGrpSpPr>
        <p:grpSpPr>
          <a:xfrm>
            <a:off x="4792988" y="3056617"/>
            <a:ext cx="2195598" cy="1853697"/>
            <a:chOff x="4083818" y="882255"/>
            <a:chExt cx="6858000" cy="618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 descr="A satellite with a laser beam above the earth&#10;&#10;Description automatically generated">
              <a:extLst>
                <a:ext uri="{FF2B5EF4-FFF2-40B4-BE49-F238E27FC236}">
                  <a16:creationId xmlns:a16="http://schemas.microsoft.com/office/drawing/2014/main" id="{4A3A49B3-87D1-67FD-84C5-194091E49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5"/>
            <a:stretch/>
          </p:blipFill>
          <p:spPr>
            <a:xfrm>
              <a:off x="4083818" y="882255"/>
              <a:ext cx="6858000" cy="6182800"/>
            </a:xfrm>
            <a:prstGeom prst="rect">
              <a:avLst/>
            </a:prstGeom>
          </p:spPr>
        </p:pic>
        <p:pic>
          <p:nvPicPr>
            <p:cNvPr id="29" name="Picture 28" descr="A satellite with a laser beam coming out of the earth&#10;&#10;Description automatically generated">
              <a:extLst>
                <a:ext uri="{FF2B5EF4-FFF2-40B4-BE49-F238E27FC236}">
                  <a16:creationId xmlns:a16="http://schemas.microsoft.com/office/drawing/2014/main" id="{02614DC9-CD7F-6D89-676E-EFDBBF37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33" b="31866" l="3716" r="33845">
                          <a14:foregroundMark x1="6745" y1="31866" x2="6745" y2="31866"/>
                          <a14:foregroundMark x1="33845" y1="16357" x2="33845" y2="16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45" b="64982"/>
            <a:stretch/>
          </p:blipFill>
          <p:spPr>
            <a:xfrm>
              <a:off x="4083818" y="1328457"/>
              <a:ext cx="954378" cy="89949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665D194-1338-606C-55E7-02226F60B896}"/>
              </a:ext>
            </a:extLst>
          </p:cNvPr>
          <p:cNvSpPr txBox="1"/>
          <p:nvPr/>
        </p:nvSpPr>
        <p:spPr>
          <a:xfrm>
            <a:off x="4131331" y="2130181"/>
            <a:ext cx="351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Reduces 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data rates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CAA5F37-5AD9-8A0A-AF02-0689EDC6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167597" y="3056617"/>
            <a:ext cx="2195598" cy="18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AE10924-4304-ABED-F93B-B0D814E162C4}"/>
              </a:ext>
            </a:extLst>
          </p:cNvPr>
          <p:cNvSpPr txBox="1"/>
          <p:nvPr/>
        </p:nvSpPr>
        <p:spPr>
          <a:xfrm>
            <a:off x="7658225" y="2130181"/>
            <a:ext cx="3214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Prevents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190296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3F1F5-6916-2D30-7606-7C57FE2F2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4EBBF-84EF-0D62-16DB-6749DFACE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EF6D468-9B0F-B5AD-3080-6F494B806BB5}"/>
              </a:ext>
            </a:extLst>
          </p:cNvPr>
          <p:cNvSpPr/>
          <p:nvPr/>
        </p:nvSpPr>
        <p:spPr>
          <a:xfrm>
            <a:off x="2519132" y="3149936"/>
            <a:ext cx="6541773" cy="49408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Barlow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5E3E13-7F5C-EA07-B296-0C9DCF7A4FC7}"/>
              </a:ext>
            </a:extLst>
          </p:cNvPr>
          <p:cNvSpPr/>
          <p:nvPr/>
        </p:nvSpPr>
        <p:spPr>
          <a:xfrm>
            <a:off x="4238936" y="2774921"/>
            <a:ext cx="3409328" cy="1227044"/>
          </a:xfrm>
          <a:prstGeom prst="roundRect">
            <a:avLst/>
          </a:prstGeom>
          <a:solidFill>
            <a:srgbClr val="0A65C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79" tIns="166579" rIns="166579" bIns="166579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Barlow" panose="00000500000000000000" pitchFamily="2" charset="0"/>
              </a:rPr>
              <a:t>Trained on 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Barlow" panose="00000500000000000000" pitchFamily="2" charset="0"/>
              </a:rPr>
              <a:t>Flawed Data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4E430B-D30A-2591-1011-AB75F237E9EA}"/>
              </a:ext>
            </a:extLst>
          </p:cNvPr>
          <p:cNvSpPr/>
          <p:nvPr/>
        </p:nvSpPr>
        <p:spPr>
          <a:xfrm>
            <a:off x="9060905" y="2753889"/>
            <a:ext cx="2133038" cy="1227044"/>
          </a:xfrm>
          <a:custGeom>
            <a:avLst/>
            <a:gdLst>
              <a:gd name="connsiteX0" fmla="*/ 0 w 2133038"/>
              <a:gd name="connsiteY0" fmla="*/ 204511 h 1227044"/>
              <a:gd name="connsiteX1" fmla="*/ 204511 w 2133038"/>
              <a:gd name="connsiteY1" fmla="*/ 0 h 1227044"/>
              <a:gd name="connsiteX2" fmla="*/ 1928527 w 2133038"/>
              <a:gd name="connsiteY2" fmla="*/ 0 h 1227044"/>
              <a:gd name="connsiteX3" fmla="*/ 2133038 w 2133038"/>
              <a:gd name="connsiteY3" fmla="*/ 204511 h 1227044"/>
              <a:gd name="connsiteX4" fmla="*/ 2133038 w 2133038"/>
              <a:gd name="connsiteY4" fmla="*/ 1022533 h 1227044"/>
              <a:gd name="connsiteX5" fmla="*/ 1928527 w 2133038"/>
              <a:gd name="connsiteY5" fmla="*/ 1227044 h 1227044"/>
              <a:gd name="connsiteX6" fmla="*/ 204511 w 2133038"/>
              <a:gd name="connsiteY6" fmla="*/ 1227044 h 1227044"/>
              <a:gd name="connsiteX7" fmla="*/ 0 w 2133038"/>
              <a:gd name="connsiteY7" fmla="*/ 1022533 h 1227044"/>
              <a:gd name="connsiteX8" fmla="*/ 0 w 2133038"/>
              <a:gd name="connsiteY8" fmla="*/ 204511 h 12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038" h="1227044">
                <a:moveTo>
                  <a:pt x="0" y="204511"/>
                </a:moveTo>
                <a:cubicBezTo>
                  <a:pt x="0" y="91563"/>
                  <a:pt x="91563" y="0"/>
                  <a:pt x="204511" y="0"/>
                </a:cubicBezTo>
                <a:lnTo>
                  <a:pt x="1928527" y="0"/>
                </a:lnTo>
                <a:cubicBezTo>
                  <a:pt x="2041475" y="0"/>
                  <a:pt x="2133038" y="91563"/>
                  <a:pt x="2133038" y="204511"/>
                </a:cubicBezTo>
                <a:lnTo>
                  <a:pt x="2133038" y="1022533"/>
                </a:lnTo>
                <a:cubicBezTo>
                  <a:pt x="2133038" y="1135481"/>
                  <a:pt x="2041475" y="1227044"/>
                  <a:pt x="1928527" y="1227044"/>
                </a:cubicBezTo>
                <a:lnTo>
                  <a:pt x="204511" y="1227044"/>
                </a:lnTo>
                <a:cubicBezTo>
                  <a:pt x="91563" y="1227044"/>
                  <a:pt x="0" y="1135481"/>
                  <a:pt x="0" y="1022533"/>
                </a:cubicBezTo>
                <a:lnTo>
                  <a:pt x="0" y="20451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12893"/>
              <a:satOff val="8450"/>
              <a:lumOff val="12255"/>
              <a:alphaOff val="0"/>
            </a:schemeClr>
          </a:fillRef>
          <a:effectRef idx="0">
            <a:schemeClr val="accent2">
              <a:hueOff val="-812893"/>
              <a:satOff val="8450"/>
              <a:lumOff val="122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79" tIns="166579" rIns="166579" bIns="166579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Barlow" panose="00000500000000000000" pitchFamily="2" charset="0"/>
              </a:rPr>
              <a:t>Imprecise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Barlow" panose="00000500000000000000" pitchFamily="2" charset="0"/>
              </a:rPr>
              <a:t>Control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771CBAB-9BCE-18A9-5A3C-9D46871DEE4F}"/>
              </a:ext>
            </a:extLst>
          </p:cNvPr>
          <p:cNvSpPr/>
          <p:nvPr/>
        </p:nvSpPr>
        <p:spPr>
          <a:xfrm>
            <a:off x="693257" y="2774921"/>
            <a:ext cx="2133038" cy="1227044"/>
          </a:xfrm>
          <a:custGeom>
            <a:avLst/>
            <a:gdLst>
              <a:gd name="connsiteX0" fmla="*/ 0 w 2133038"/>
              <a:gd name="connsiteY0" fmla="*/ 204511 h 1227044"/>
              <a:gd name="connsiteX1" fmla="*/ 204511 w 2133038"/>
              <a:gd name="connsiteY1" fmla="*/ 0 h 1227044"/>
              <a:gd name="connsiteX2" fmla="*/ 1928527 w 2133038"/>
              <a:gd name="connsiteY2" fmla="*/ 0 h 1227044"/>
              <a:gd name="connsiteX3" fmla="*/ 2133038 w 2133038"/>
              <a:gd name="connsiteY3" fmla="*/ 204511 h 1227044"/>
              <a:gd name="connsiteX4" fmla="*/ 2133038 w 2133038"/>
              <a:gd name="connsiteY4" fmla="*/ 1022533 h 1227044"/>
              <a:gd name="connsiteX5" fmla="*/ 1928527 w 2133038"/>
              <a:gd name="connsiteY5" fmla="*/ 1227044 h 1227044"/>
              <a:gd name="connsiteX6" fmla="*/ 204511 w 2133038"/>
              <a:gd name="connsiteY6" fmla="*/ 1227044 h 1227044"/>
              <a:gd name="connsiteX7" fmla="*/ 0 w 2133038"/>
              <a:gd name="connsiteY7" fmla="*/ 1022533 h 1227044"/>
              <a:gd name="connsiteX8" fmla="*/ 0 w 2133038"/>
              <a:gd name="connsiteY8" fmla="*/ 204511 h 12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038" h="1227044">
                <a:moveTo>
                  <a:pt x="0" y="204511"/>
                </a:moveTo>
                <a:cubicBezTo>
                  <a:pt x="0" y="91563"/>
                  <a:pt x="91563" y="0"/>
                  <a:pt x="204511" y="0"/>
                </a:cubicBezTo>
                <a:lnTo>
                  <a:pt x="1928527" y="0"/>
                </a:lnTo>
                <a:cubicBezTo>
                  <a:pt x="2041475" y="0"/>
                  <a:pt x="2133038" y="91563"/>
                  <a:pt x="2133038" y="204511"/>
                </a:cubicBezTo>
                <a:lnTo>
                  <a:pt x="2133038" y="1022533"/>
                </a:lnTo>
                <a:cubicBezTo>
                  <a:pt x="2133038" y="1135481"/>
                  <a:pt x="2041475" y="1227044"/>
                  <a:pt x="1928527" y="1227044"/>
                </a:cubicBezTo>
                <a:lnTo>
                  <a:pt x="204511" y="1227044"/>
                </a:lnTo>
                <a:cubicBezTo>
                  <a:pt x="91563" y="1227044"/>
                  <a:pt x="0" y="1135481"/>
                  <a:pt x="0" y="1022533"/>
                </a:cubicBezTo>
                <a:lnTo>
                  <a:pt x="0" y="2045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625785"/>
              <a:satOff val="16899"/>
              <a:lumOff val="24511"/>
              <a:alphaOff val="0"/>
            </a:schemeClr>
          </a:fillRef>
          <a:effectRef idx="0">
            <a:schemeClr val="accent2">
              <a:hueOff val="-1625785"/>
              <a:satOff val="16899"/>
              <a:lumOff val="245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579" tIns="166579" rIns="166579" bIns="166579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Barlow" panose="00000500000000000000" pitchFamily="2" charset="0"/>
              </a:rPr>
              <a:t>Noisy Data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36753CF2-DF4F-6CAD-4AD5-DEDC50A6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08" y="352675"/>
            <a:ext cx="10954385" cy="518895"/>
          </a:xfrm>
        </p:spPr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Jitter Pollutes Data and Breaks Trust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B4DA0-287D-405E-285A-671B062A7F34}"/>
              </a:ext>
            </a:extLst>
          </p:cNvPr>
          <p:cNvSpPr txBox="1"/>
          <p:nvPr/>
        </p:nvSpPr>
        <p:spPr>
          <a:xfrm>
            <a:off x="482490" y="1434261"/>
            <a:ext cx="2554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Sensing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</a:rPr>
              <a:t>Data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069A9-78CA-4428-14D8-0D25ACB92C25}"/>
              </a:ext>
            </a:extLst>
          </p:cNvPr>
          <p:cNvSpPr txBox="1"/>
          <p:nvPr/>
        </p:nvSpPr>
        <p:spPr>
          <a:xfrm>
            <a:off x="4666313" y="1434260"/>
            <a:ext cx="2554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AI/ML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</a:rPr>
              <a:t>Algorithm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E2A97-DAF2-1413-AA76-75FEC2F727A8}"/>
              </a:ext>
            </a:extLst>
          </p:cNvPr>
          <p:cNvSpPr txBox="1"/>
          <p:nvPr/>
        </p:nvSpPr>
        <p:spPr>
          <a:xfrm>
            <a:off x="8857036" y="1434260"/>
            <a:ext cx="2554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</a:rPr>
              <a:t>Actuation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A4206-395B-8D94-2B4D-3D07F7948879}"/>
              </a:ext>
            </a:extLst>
          </p:cNvPr>
          <p:cNvSpPr txBox="1"/>
          <p:nvPr/>
        </p:nvSpPr>
        <p:spPr>
          <a:xfrm>
            <a:off x="2369832" y="4659533"/>
            <a:ext cx="71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Barlow" panose="00000500000000000000" pitchFamily="2" charset="0"/>
              </a:rPr>
              <a:t>Noisy Data = Untrusted Autonomy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1611572A-1565-47BC-C7F5-39B1D8D84EF9}"/>
              </a:ext>
            </a:extLst>
          </p:cNvPr>
          <p:cNvSpPr/>
          <p:nvPr/>
        </p:nvSpPr>
        <p:spPr>
          <a:xfrm>
            <a:off x="3210700" y="3002027"/>
            <a:ext cx="643830" cy="730767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0FCF571-795B-A04A-4248-FF2E74ED4046}"/>
              </a:ext>
            </a:extLst>
          </p:cNvPr>
          <p:cNvSpPr/>
          <p:nvPr/>
        </p:nvSpPr>
        <p:spPr>
          <a:xfrm>
            <a:off x="8032669" y="3023059"/>
            <a:ext cx="643830" cy="730767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F08D-3567-E6DA-E006-62A9464C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4ED0-E0F9-B9DB-96CF-22204C2E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Magma Leverages Maglev for Trusted Autonomy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70393D-0FF7-DFA9-DC49-737BD5379652}"/>
              </a:ext>
            </a:extLst>
          </p:cNvPr>
          <p:cNvSpPr/>
          <p:nvPr/>
        </p:nvSpPr>
        <p:spPr>
          <a:xfrm>
            <a:off x="3405861" y="3788220"/>
            <a:ext cx="5119885" cy="762001"/>
          </a:xfrm>
          <a:prstGeom prst="roundRect">
            <a:avLst/>
          </a:prstGeom>
          <a:solidFill>
            <a:srgbClr val="53A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Barlow" panose="00000500000000000000" pitchFamily="2" charset="0"/>
              </a:rPr>
              <a:t>Hardware Foundation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70A0E7-0989-57AE-2179-42D7F653F394}"/>
              </a:ext>
            </a:extLst>
          </p:cNvPr>
          <p:cNvSpPr/>
          <p:nvPr/>
        </p:nvSpPr>
        <p:spPr>
          <a:xfrm>
            <a:off x="3383658" y="2939137"/>
            <a:ext cx="5119885" cy="7620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Barlow" panose="00000500000000000000" pitchFamily="2" charset="0"/>
              </a:rPr>
              <a:t>AI Stack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5346B-5065-BA5E-671F-BAF6CC6A4F32}"/>
              </a:ext>
            </a:extLst>
          </p:cNvPr>
          <p:cNvGrpSpPr/>
          <p:nvPr/>
        </p:nvGrpSpPr>
        <p:grpSpPr>
          <a:xfrm>
            <a:off x="3391603" y="1830965"/>
            <a:ext cx="1645920" cy="1021088"/>
            <a:chOff x="971592" y="2230651"/>
            <a:chExt cx="2049518" cy="16751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0737B39-F5EA-2ECA-1E0B-0A47D3FF0BD5}"/>
                </a:ext>
              </a:extLst>
            </p:cNvPr>
            <p:cNvSpPr/>
            <p:nvPr/>
          </p:nvSpPr>
          <p:spPr>
            <a:xfrm>
              <a:off x="971592" y="2230651"/>
              <a:ext cx="2049518" cy="1675193"/>
            </a:xfrm>
            <a:prstGeom prst="roundRect">
              <a:avLst>
                <a:gd name="adj" fmla="val 79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281896-86D5-4D80-DAAB-7635A421E92A}"/>
                </a:ext>
              </a:extLst>
            </p:cNvPr>
            <p:cNvSpPr txBox="1"/>
            <p:nvPr/>
          </p:nvSpPr>
          <p:spPr>
            <a:xfrm>
              <a:off x="971592" y="2248871"/>
              <a:ext cx="2049518" cy="15148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>
                  <a:solidFill>
                    <a:srgbClr val="0B0D48"/>
                  </a:solidFill>
                  <a:latin typeface="Barlow" panose="00000500000000000000" pitchFamily="2" charset="0"/>
                </a:rPr>
                <a:t>20X</a:t>
              </a:r>
              <a:r>
                <a:rPr lang="en-US" sz="2000">
                  <a:solidFill>
                    <a:srgbClr val="0A65C6">
                      <a:lumMod val="40000"/>
                      <a:lumOff val="60000"/>
                    </a:srgbClr>
                  </a:solidFill>
                  <a:latin typeface="Barlow" panose="00000500000000000000" pitchFamily="2" charset="0"/>
                </a:rPr>
                <a:t> </a:t>
              </a:r>
            </a:p>
            <a:p>
              <a:pPr algn="ctr">
                <a:defRPr/>
              </a:pPr>
              <a:r>
                <a:rPr lang="en-US" sz="1600">
                  <a:solidFill>
                    <a:srgbClr val="0B0D48"/>
                  </a:solidFill>
                  <a:latin typeface="Barlow" panose="00000500000000000000" pitchFamily="2" charset="0"/>
                </a:rPr>
                <a:t>Stability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D829CE-A7FB-3145-13E9-5174FBEDBC79}"/>
              </a:ext>
            </a:extLst>
          </p:cNvPr>
          <p:cNvGrpSpPr/>
          <p:nvPr/>
        </p:nvGrpSpPr>
        <p:grpSpPr>
          <a:xfrm>
            <a:off x="5014720" y="1830965"/>
            <a:ext cx="1865705" cy="1021088"/>
            <a:chOff x="2281497" y="4673341"/>
            <a:chExt cx="2320048" cy="16751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E70C34-2366-72FF-B06B-5485E9A521BE}"/>
                </a:ext>
              </a:extLst>
            </p:cNvPr>
            <p:cNvSpPr/>
            <p:nvPr/>
          </p:nvSpPr>
          <p:spPr>
            <a:xfrm>
              <a:off x="2416761" y="4673341"/>
              <a:ext cx="2049518" cy="1675193"/>
            </a:xfrm>
            <a:prstGeom prst="roundRect">
              <a:avLst>
                <a:gd name="adj" fmla="val 79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C9460E-70A2-2FEF-54A6-FFF517CF534F}"/>
                </a:ext>
              </a:extLst>
            </p:cNvPr>
            <p:cNvSpPr txBox="1"/>
            <p:nvPr/>
          </p:nvSpPr>
          <p:spPr>
            <a:xfrm>
              <a:off x="2281497" y="4691565"/>
              <a:ext cx="2320048" cy="14643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>
                  <a:solidFill>
                    <a:srgbClr val="0B0D48"/>
                  </a:solidFill>
                  <a:latin typeface="Barlow" panose="00000500000000000000" pitchFamily="2" charset="0"/>
                </a:rPr>
                <a:t>40X</a:t>
              </a:r>
              <a:r>
                <a:rPr lang="en-US" sz="2000">
                  <a:latin typeface="Barlow" panose="00000500000000000000" pitchFamily="2" charset="0"/>
                </a:rPr>
                <a:t> </a:t>
              </a:r>
            </a:p>
            <a:p>
              <a:pPr algn="ctr">
                <a:defRPr/>
              </a:pPr>
              <a:r>
                <a:rPr lang="en-US" sz="1600">
                  <a:solidFill>
                    <a:srgbClr val="0B0D48"/>
                  </a:solidFill>
                  <a:latin typeface="Barlow" panose="00000500000000000000" pitchFamily="2" charset="0"/>
                </a:rPr>
                <a:t>More Accuracy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CCE30A-ECFC-28F2-E722-6B73752C0EFA}"/>
              </a:ext>
            </a:extLst>
          </p:cNvPr>
          <p:cNvGrpSpPr/>
          <p:nvPr/>
        </p:nvGrpSpPr>
        <p:grpSpPr>
          <a:xfrm>
            <a:off x="6857623" y="1830965"/>
            <a:ext cx="1645920" cy="1021088"/>
            <a:chOff x="8389293" y="2248720"/>
            <a:chExt cx="2051068" cy="16751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CFF0C41-2634-05F5-4758-33C39F8D8B9E}"/>
                </a:ext>
              </a:extLst>
            </p:cNvPr>
            <p:cNvSpPr/>
            <p:nvPr/>
          </p:nvSpPr>
          <p:spPr>
            <a:xfrm>
              <a:off x="8390843" y="2248720"/>
              <a:ext cx="2049518" cy="1675193"/>
            </a:xfrm>
            <a:prstGeom prst="roundRect">
              <a:avLst>
                <a:gd name="adj" fmla="val 79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35D4C1-66E5-866D-B5F9-FEA3DF5FA46E}"/>
                </a:ext>
              </a:extLst>
            </p:cNvPr>
            <p:cNvSpPr txBox="1"/>
            <p:nvPr/>
          </p:nvSpPr>
          <p:spPr>
            <a:xfrm>
              <a:off x="8389293" y="2266940"/>
              <a:ext cx="2051067" cy="14643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>
                  <a:solidFill>
                    <a:srgbClr val="0B0D48"/>
                  </a:solidFill>
                  <a:latin typeface="Barlow" panose="00000500000000000000" pitchFamily="2" charset="0"/>
                </a:rPr>
                <a:t>10X</a:t>
              </a:r>
              <a:r>
                <a:rPr lang="en-US" sz="2000" b="1">
                  <a:solidFill>
                    <a:srgbClr val="0A65C6">
                      <a:lumMod val="40000"/>
                      <a:lumOff val="60000"/>
                    </a:srgbClr>
                  </a:solidFill>
                  <a:latin typeface="Barlow" panose="00000500000000000000" pitchFamily="2" charset="0"/>
                </a:rPr>
                <a:t> </a:t>
              </a:r>
            </a:p>
            <a:p>
              <a:pPr algn="ctr">
                <a:defRPr/>
              </a:pPr>
              <a:r>
                <a:rPr lang="en-US" sz="1600">
                  <a:solidFill>
                    <a:srgbClr val="0B0D48"/>
                  </a:solidFill>
                  <a:latin typeface="Barlow" panose="00000500000000000000" pitchFamily="2" charset="0"/>
                </a:rPr>
                <a:t>Better Agility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F94DF2-EB8F-5B02-2B91-2451E6AA120A}"/>
              </a:ext>
            </a:extLst>
          </p:cNvPr>
          <p:cNvSpPr txBox="1"/>
          <p:nvPr/>
        </p:nvSpPr>
        <p:spPr>
          <a:xfrm>
            <a:off x="3910730" y="1161479"/>
            <a:ext cx="406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latin typeface="Barlow" panose="00000500000000000000" pitchFamily="2" charset="0"/>
              </a:rPr>
              <a:t>Mission Benefits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FBB4423-D9F7-0A8E-2864-954447889159}"/>
              </a:ext>
            </a:extLst>
          </p:cNvPr>
          <p:cNvSpPr/>
          <p:nvPr/>
        </p:nvSpPr>
        <p:spPr>
          <a:xfrm>
            <a:off x="359228" y="3180945"/>
            <a:ext cx="2623457" cy="2208178"/>
          </a:xfrm>
          <a:prstGeom prst="roundRect">
            <a:avLst/>
          </a:prstGeom>
          <a:solidFill>
            <a:srgbClr val="53A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pic>
        <p:nvPicPr>
          <p:cNvPr id="25" name="Google Shape;316;p33" descr="A picture containing indoor, electronics, silver&#10;&#10;Description automatically generated">
            <a:extLst>
              <a:ext uri="{FF2B5EF4-FFF2-40B4-BE49-F238E27FC236}">
                <a16:creationId xmlns:a16="http://schemas.microsoft.com/office/drawing/2014/main" id="{6E046E0E-A84E-DDAB-1DCD-B93E11B0B35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85" y="3475054"/>
            <a:ext cx="2930488" cy="16483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3944557-2AA0-00C2-16A2-D6652968CA61}"/>
              </a:ext>
            </a:extLst>
          </p:cNvPr>
          <p:cNvSpPr/>
          <p:nvPr/>
        </p:nvSpPr>
        <p:spPr>
          <a:xfrm>
            <a:off x="8904515" y="2256810"/>
            <a:ext cx="2674620" cy="2042809"/>
          </a:xfrm>
          <a:prstGeom prst="round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pic>
        <p:nvPicPr>
          <p:cNvPr id="31" name="Picture 2" descr="Olis Robotics wins $50K from Air Force for satellite servicing software">
            <a:extLst>
              <a:ext uri="{FF2B5EF4-FFF2-40B4-BE49-F238E27FC236}">
                <a16:creationId xmlns:a16="http://schemas.microsoft.com/office/drawing/2014/main" id="{1B12B386-7E55-1271-CCF5-A85B2601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72" y="2410200"/>
            <a:ext cx="2420106" cy="1736028"/>
          </a:xfrm>
          <a:prstGeom prst="roundRect">
            <a:avLst>
              <a:gd name="adj" fmla="val 138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satellite on a black background&#10;&#10;AI-generated content may be incorrect.">
            <a:extLst>
              <a:ext uri="{FF2B5EF4-FFF2-40B4-BE49-F238E27FC236}">
                <a16:creationId xmlns:a16="http://schemas.microsoft.com/office/drawing/2014/main" id="{077B0211-2DFB-9B35-E57A-17F7D5A89B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867" t="40474" r="24154" b="40116"/>
          <a:stretch>
            <a:fillRect/>
          </a:stretch>
        </p:blipFill>
        <p:spPr>
          <a:xfrm>
            <a:off x="3114989" y="4577015"/>
            <a:ext cx="5657222" cy="123826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8FB4EC2-4FC1-44FC-7C3D-3370D6297496}"/>
              </a:ext>
            </a:extLst>
          </p:cNvPr>
          <p:cNvSpPr/>
          <p:nvPr/>
        </p:nvSpPr>
        <p:spPr>
          <a:xfrm flipH="1">
            <a:off x="2982684" y="3989070"/>
            <a:ext cx="542057" cy="370215"/>
          </a:xfrm>
          <a:prstGeom prst="rightArrow">
            <a:avLst/>
          </a:prstGeom>
          <a:solidFill>
            <a:srgbClr val="53A2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3D40881-E3D8-83B6-3E76-1E08D7EA1415}"/>
              </a:ext>
            </a:extLst>
          </p:cNvPr>
          <p:cNvSpPr/>
          <p:nvPr/>
        </p:nvSpPr>
        <p:spPr>
          <a:xfrm>
            <a:off x="8481339" y="3079881"/>
            <a:ext cx="423176" cy="370215"/>
          </a:xfrm>
          <a:prstGeom prst="rightArrow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82C0102-760E-7A0E-6B8E-8FCB44D310C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</p:spPr>
        <p:txBody>
          <a:bodyPr/>
          <a:lstStyle/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27C7-4C60-3665-752B-36A84467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38F2D9-5DF0-094F-5600-A25E6F0E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Industry-Leading Team and Advisors</a:t>
            </a:r>
            <a:endParaRPr lang="en-US" sz="320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A4123D-1F74-33C2-4A4E-FBBA187C62EA}"/>
              </a:ext>
            </a:extLst>
          </p:cNvPr>
          <p:cNvSpPr/>
          <p:nvPr/>
        </p:nvSpPr>
        <p:spPr>
          <a:xfrm>
            <a:off x="6381788" y="1300022"/>
            <a:ext cx="4809308" cy="3008340"/>
          </a:xfrm>
          <a:prstGeom prst="roundRect">
            <a:avLst>
              <a:gd name="adj" fmla="val 49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E7ED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F56540F-062E-D2A1-015C-A6E032BAB403}"/>
              </a:ext>
            </a:extLst>
          </p:cNvPr>
          <p:cNvSpPr/>
          <p:nvPr/>
        </p:nvSpPr>
        <p:spPr>
          <a:xfrm>
            <a:off x="1107440" y="1303160"/>
            <a:ext cx="4809308" cy="3008340"/>
          </a:xfrm>
          <a:prstGeom prst="roundRect">
            <a:avLst>
              <a:gd name="adj" fmla="val 49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E7ED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5F8BF9B-EE47-C346-6EF0-9C87E9B0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80" y="1300022"/>
            <a:ext cx="1887561" cy="203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19AE78-B87B-F4A4-EB38-0F3E36FE70C4}"/>
              </a:ext>
            </a:extLst>
          </p:cNvPr>
          <p:cNvSpPr txBox="1"/>
          <p:nvPr/>
        </p:nvSpPr>
        <p:spPr>
          <a:xfrm>
            <a:off x="1462951" y="3347091"/>
            <a:ext cx="4633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Alessandro Stabile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10C2-22A4-DAAA-055A-C979969ABA2E}"/>
              </a:ext>
            </a:extLst>
          </p:cNvPr>
          <p:cNvSpPr txBox="1"/>
          <p:nvPr/>
        </p:nvSpPr>
        <p:spPr>
          <a:xfrm>
            <a:off x="1412240" y="3757502"/>
            <a:ext cx="3321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rgbClr val="0A65C6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Founder &amp; CEO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435E3-7E6A-78E7-12CB-77F74A0CA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80" y="1250776"/>
            <a:ext cx="2098505" cy="209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97;p16" descr="Space Energy Initiative, Space-Based Energy solutions to address global  energy challenges">
            <a:extLst>
              <a:ext uri="{FF2B5EF4-FFF2-40B4-BE49-F238E27FC236}">
                <a16:creationId xmlns:a16="http://schemas.microsoft.com/office/drawing/2014/main" id="{0BFBEE84-25F2-094C-FBE7-DB7322F0DE1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477" y="1458640"/>
            <a:ext cx="1408862" cy="55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;p16" descr="ESA-logo-and-wordmark – ESA Blog Navigator">
            <a:extLst>
              <a:ext uri="{FF2B5EF4-FFF2-40B4-BE49-F238E27FC236}">
                <a16:creationId xmlns:a16="http://schemas.microsoft.com/office/drawing/2014/main" id="{0171369A-BCD6-D46F-0460-D28F5838D88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264" y="1918044"/>
            <a:ext cx="1231288" cy="100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0;p16">
            <a:extLst>
              <a:ext uri="{FF2B5EF4-FFF2-40B4-BE49-F238E27FC236}">
                <a16:creationId xmlns:a16="http://schemas.microsoft.com/office/drawing/2014/main" id="{81AAD9F9-50A2-16DD-953F-1463BA19DF4F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264" y="2874515"/>
            <a:ext cx="1231288" cy="33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2;p16">
            <a:extLst>
              <a:ext uri="{FF2B5EF4-FFF2-40B4-BE49-F238E27FC236}">
                <a16:creationId xmlns:a16="http://schemas.microsoft.com/office/drawing/2014/main" id="{C666A427-CB61-8AA3-5163-D3571D08D7AD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996" y="1536195"/>
            <a:ext cx="1515288" cy="47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3;p16" descr="MIT Sloan School of Management: What's Next For Business-To-Business  Platforms In 4 Markets | Engine by MoneyLion">
            <a:extLst>
              <a:ext uri="{FF2B5EF4-FFF2-40B4-BE49-F238E27FC236}">
                <a16:creationId xmlns:a16="http://schemas.microsoft.com/office/drawing/2014/main" id="{87CF7460-ED40-ECE1-99F1-04A8ABF5BF2A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825" y="2916331"/>
            <a:ext cx="1674031" cy="28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883D2AA-561F-2613-C84C-759D6EBC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477" y="2240846"/>
            <a:ext cx="1135919" cy="34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07CF35-D2BF-4309-D67D-3D4B3AD03B7D}"/>
              </a:ext>
            </a:extLst>
          </p:cNvPr>
          <p:cNvSpPr txBox="1"/>
          <p:nvPr/>
        </p:nvSpPr>
        <p:spPr>
          <a:xfrm>
            <a:off x="6736080" y="3349835"/>
            <a:ext cx="3921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Jordan Handler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ABD50E-91E4-13B4-BC1B-F109DAA56DE5}"/>
              </a:ext>
            </a:extLst>
          </p:cNvPr>
          <p:cNvSpPr txBox="1"/>
          <p:nvPr/>
        </p:nvSpPr>
        <p:spPr>
          <a:xfrm>
            <a:off x="6736080" y="3760652"/>
            <a:ext cx="3730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>
                <a:ln>
                  <a:noFill/>
                </a:ln>
                <a:solidFill>
                  <a:srgbClr val="0A65C6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Co-founder &amp; COO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3CB8D-7A78-2C5F-662F-C49B9543B992}"/>
              </a:ext>
            </a:extLst>
          </p:cNvPr>
          <p:cNvSpPr txBox="1"/>
          <p:nvPr/>
        </p:nvSpPr>
        <p:spPr>
          <a:xfrm>
            <a:off x="431799" y="4871410"/>
            <a:ext cx="285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Advisory Board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6AC9AF-1C08-C07C-F0A2-E0789E8D6B39}"/>
              </a:ext>
            </a:extLst>
          </p:cNvPr>
          <p:cNvCxnSpPr>
            <a:cxnSpLocks/>
          </p:cNvCxnSpPr>
          <p:nvPr/>
        </p:nvCxnSpPr>
        <p:spPr>
          <a:xfrm>
            <a:off x="175434" y="4685117"/>
            <a:ext cx="1152144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B384AF5-89A0-5ADA-7F32-09A006688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382"/>
          <a:stretch/>
        </p:blipFill>
        <p:spPr>
          <a:xfrm>
            <a:off x="9010449" y="5471131"/>
            <a:ext cx="884105" cy="909235"/>
          </a:xfrm>
          <a:prstGeom prst="ellipse">
            <a:avLst/>
          </a:prstGeom>
          <a:pattFill prst="ltUpDiag">
            <a:fgClr>
              <a:schemeClr val="tx2"/>
            </a:fgClr>
            <a:bgClr>
              <a:schemeClr val="bg1">
                <a:lumMod val="75000"/>
              </a:schemeClr>
            </a:bgClr>
          </a:pattFill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DFA7F42-FBD3-27F5-7991-52AD55E74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828" y="5467060"/>
            <a:ext cx="914730" cy="9173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ike and Alexa">
            <a:extLst>
              <a:ext uri="{FF2B5EF4-FFF2-40B4-BE49-F238E27FC236}">
                <a16:creationId xmlns:a16="http://schemas.microsoft.com/office/drawing/2014/main" id="{C6430BCC-A728-54BC-746F-67466021B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920" y="5466677"/>
            <a:ext cx="916075" cy="9181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06F79262-B06F-6799-3592-FBFA2558868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50"/>
          <a:stretch/>
        </p:blipFill>
        <p:spPr>
          <a:xfrm rot="16200000">
            <a:off x="6125651" y="5468384"/>
            <a:ext cx="918142" cy="914730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4F594C-CE08-2C50-798D-6764C3376CA6}"/>
              </a:ext>
            </a:extLst>
          </p:cNvPr>
          <p:cNvSpPr txBox="1"/>
          <p:nvPr/>
        </p:nvSpPr>
        <p:spPr>
          <a:xfrm>
            <a:off x="1405185" y="5633361"/>
            <a:ext cx="170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Mike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Cassidy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D3A79A-36C1-38DE-0A9D-F8F6E8A8E14F}"/>
              </a:ext>
            </a:extLst>
          </p:cNvPr>
          <p:cNvSpPr txBox="1"/>
          <p:nvPr/>
        </p:nvSpPr>
        <p:spPr>
          <a:xfrm>
            <a:off x="7172714" y="5633361"/>
            <a:ext cx="170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Doug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Sinclair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B3B42-3668-9E74-554C-F8E76FBF49E7}"/>
              </a:ext>
            </a:extLst>
          </p:cNvPr>
          <p:cNvSpPr txBox="1"/>
          <p:nvPr/>
        </p:nvSpPr>
        <p:spPr>
          <a:xfrm>
            <a:off x="10025182" y="5633361"/>
            <a:ext cx="170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Col. Eric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Felt (Ret)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6C1C1B-CF86-2E00-FDF1-50433784F4B6}"/>
              </a:ext>
            </a:extLst>
          </p:cNvPr>
          <p:cNvSpPr txBox="1"/>
          <p:nvPr/>
        </p:nvSpPr>
        <p:spPr>
          <a:xfrm>
            <a:off x="4289622" y="5633361"/>
            <a:ext cx="170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Alexa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McCulloch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5D840D15-98F5-CAB9-9A14-66355A08C12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97012" y="6446289"/>
            <a:ext cx="2674620" cy="366183"/>
          </a:xfrm>
        </p:spPr>
        <p:txBody>
          <a:bodyPr/>
          <a:lstStyle/>
          <a:p>
            <a:fld id="{00000000-1234-1234-1234-123412341234}" type="slidenum">
              <a:rPr lang="en-US" smtClean="0">
                <a:solidFill>
                  <a:schemeClr val="bg1"/>
                </a:solidFill>
                <a:latin typeface="Barlow" panose="00000500000000000000" pitchFamily="2" charset="0"/>
              </a:rPr>
              <a:pPr/>
              <a:t>5</a:t>
            </a:fld>
            <a:endParaRPr lang="en-US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8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A17F-7BF9-D82A-E3D9-7F4808761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2531E-CFB9-18EC-E3C0-D4CFDA1A4E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888893"/>
                </a:solidFill>
                <a:effectLst/>
                <a:uLnTx/>
                <a:uFillTx/>
                <a:latin typeface="Arial"/>
                <a:sym typeface="Sair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888893"/>
              </a:solidFill>
              <a:effectLst/>
              <a:uLnTx/>
              <a:uFillTx/>
              <a:latin typeface="Arial"/>
              <a:sym typeface="Sair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DA17B7-D320-490B-54C6-12C72601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Strong Government and Commercial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357FC-1B7B-65C6-BED6-F544BDBF8A98}"/>
              </a:ext>
            </a:extLst>
          </p:cNvPr>
          <p:cNvSpPr txBox="1"/>
          <p:nvPr/>
        </p:nvSpPr>
        <p:spPr>
          <a:xfrm>
            <a:off x="1156148" y="1441321"/>
            <a:ext cx="219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A65C6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$</a:t>
            </a:r>
            <a:r>
              <a:rPr lang="en-US" sz="7200" b="1" kern="1200">
                <a:solidFill>
                  <a:srgbClr val="0A65C6">
                    <a:lumMod val="40000"/>
                    <a:lumOff val="60000"/>
                  </a:srgbClr>
                </a:solidFill>
                <a:latin typeface="Barlow" panose="00000500000000000000" pitchFamily="2" charset="0"/>
                <a:ea typeface="+mn-ea"/>
              </a:rPr>
              <a:t>5M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0B494-612F-DDCE-2371-E128A49CAF4E}"/>
              </a:ext>
            </a:extLst>
          </p:cNvPr>
          <p:cNvSpPr txBox="1"/>
          <p:nvPr/>
        </p:nvSpPr>
        <p:spPr>
          <a:xfrm>
            <a:off x="909732" y="2536366"/>
            <a:ext cx="268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in non-dilutive R&amp;D grants to 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DB3914-174E-0B87-824B-E7DCFD14C870}"/>
              </a:ext>
            </a:extLst>
          </p:cNvPr>
          <p:cNvSpPr txBox="1"/>
          <p:nvPr/>
        </p:nvSpPr>
        <p:spPr>
          <a:xfrm>
            <a:off x="4847257" y="1441321"/>
            <a:ext cx="219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A65C6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$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8CC1F9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2M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8CC1F9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D0C5C-A307-5853-531B-9CBD39A0A5EE}"/>
              </a:ext>
            </a:extLst>
          </p:cNvPr>
          <p:cNvSpPr txBox="1"/>
          <p:nvPr/>
        </p:nvSpPr>
        <p:spPr>
          <a:xfrm>
            <a:off x="4706184" y="2606339"/>
            <a:ext cx="2474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Selected for </a:t>
            </a:r>
          </a:p>
          <a:p>
            <a:pPr lvl="0" algn="ctr">
              <a:buClrTx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TACFI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B919D3-FE21-C170-7B34-9397F5154AAB}"/>
              </a:ext>
            </a:extLst>
          </p:cNvPr>
          <p:cNvGrpSpPr/>
          <p:nvPr/>
        </p:nvGrpSpPr>
        <p:grpSpPr>
          <a:xfrm>
            <a:off x="4200425" y="1571112"/>
            <a:ext cx="3395809" cy="4754880"/>
            <a:chOff x="4296701" y="1663578"/>
            <a:chExt cx="3395809" cy="441003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E1B1BE-55AA-F91C-DE08-A8CBC1D11867}"/>
                </a:ext>
              </a:extLst>
            </p:cNvPr>
            <p:cNvCxnSpPr/>
            <p:nvPr/>
          </p:nvCxnSpPr>
          <p:spPr>
            <a:xfrm>
              <a:off x="4296701" y="1684490"/>
              <a:ext cx="0" cy="438912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2065F5-22CF-8292-2827-E10C4799EAEE}"/>
                </a:ext>
              </a:extLst>
            </p:cNvPr>
            <p:cNvCxnSpPr/>
            <p:nvPr/>
          </p:nvCxnSpPr>
          <p:spPr>
            <a:xfrm>
              <a:off x="7692510" y="1663578"/>
              <a:ext cx="0" cy="438912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B6403D-BDF6-A02F-01D6-CF4D1DEA243D}"/>
              </a:ext>
            </a:extLst>
          </p:cNvPr>
          <p:cNvSpPr txBox="1"/>
          <p:nvPr/>
        </p:nvSpPr>
        <p:spPr>
          <a:xfrm>
            <a:off x="7596232" y="1441321"/>
            <a:ext cx="4290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rgbClr val="0A65C6">
                    <a:lumMod val="40000"/>
                    <a:lumOff val="60000"/>
                  </a:srgbClr>
                </a:solidFill>
                <a:latin typeface="Barlow" panose="00000500000000000000" pitchFamily="2" charset="0"/>
                <a:ea typeface="+mn-ea"/>
              </a:rPr>
              <a:t>$60M+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784CE8-B9A7-5F75-A4CA-F1D2CB23FC3A}"/>
              </a:ext>
            </a:extLst>
          </p:cNvPr>
          <p:cNvSpPr txBox="1"/>
          <p:nvPr/>
        </p:nvSpPr>
        <p:spPr>
          <a:xfrm>
            <a:off x="8560161" y="2536366"/>
            <a:ext cx="247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in LOIs from companies like: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BDC8FE9-D11E-C4C7-78D0-45D050CF8770}"/>
              </a:ext>
            </a:extLst>
          </p:cNvPr>
          <p:cNvGrpSpPr/>
          <p:nvPr/>
        </p:nvGrpSpPr>
        <p:grpSpPr>
          <a:xfrm>
            <a:off x="7972459" y="4011640"/>
            <a:ext cx="3538512" cy="2260088"/>
            <a:chOff x="7992895" y="3723965"/>
            <a:chExt cx="3538512" cy="2260088"/>
          </a:xfrm>
        </p:grpSpPr>
        <p:pic>
          <p:nvPicPr>
            <p:cNvPr id="37" name="Google Shape;131;p17" descr="D-Orbit Launches 11 th Orbital Transportation Mission in ...">
              <a:extLst>
                <a:ext uri="{FF2B5EF4-FFF2-40B4-BE49-F238E27FC236}">
                  <a16:creationId xmlns:a16="http://schemas.microsoft.com/office/drawing/2014/main" id="{CF78777A-9F20-ADF2-2589-13866C2FC41B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2895" y="4429819"/>
              <a:ext cx="1609897" cy="945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14CE181C-2DB6-9D96-AF94-CC19C512B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9861629" y="4327920"/>
              <a:ext cx="1495441" cy="237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Reflex Aerospace | Custom Built Payload-Centric Satellites">
              <a:extLst>
                <a:ext uri="{FF2B5EF4-FFF2-40B4-BE49-F238E27FC236}">
                  <a16:creationId xmlns:a16="http://schemas.microsoft.com/office/drawing/2014/main" id="{2DE84266-88B0-7AA8-5525-7737C5922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7291" y="4917771"/>
              <a:ext cx="1844116" cy="366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Astranis Space Technologies Corp. satellite manufacturer">
              <a:extLst>
                <a:ext uri="{FF2B5EF4-FFF2-40B4-BE49-F238E27FC236}">
                  <a16:creationId xmlns:a16="http://schemas.microsoft.com/office/drawing/2014/main" id="{C32F579B-BAE9-11C2-A0D8-F55409DEA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6763" y="5466703"/>
              <a:ext cx="1609907" cy="51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513E195C-7A8F-60D8-792C-F7A52B825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4211" y="3723965"/>
              <a:ext cx="2474836" cy="3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9788DB-5251-E8AC-2BBD-DA76C603279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4956540" y="4196885"/>
            <a:ext cx="1974120" cy="431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CF5BCA-B2AE-2097-C60D-CB6C69DA1A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721" y="4908265"/>
            <a:ext cx="913758" cy="1391863"/>
          </a:xfrm>
          <a:prstGeom prst="rect">
            <a:avLst/>
          </a:prstGeom>
        </p:spPr>
      </p:pic>
      <p:pic>
        <p:nvPicPr>
          <p:cNvPr id="13" name="Google Shape;128;p17" descr="NSF 4-Color Bitmap Logo">
            <a:extLst>
              <a:ext uri="{FF2B5EF4-FFF2-40B4-BE49-F238E27FC236}">
                <a16:creationId xmlns:a16="http://schemas.microsoft.com/office/drawing/2014/main" id="{F47DC909-3037-9B85-9CF6-49C5ECFA8B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917" y="3905692"/>
            <a:ext cx="1222738" cy="122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NASA Logo | NASA Global Precipitation Measurement Mission">
            <a:extLst>
              <a:ext uri="{FF2B5EF4-FFF2-40B4-BE49-F238E27FC236}">
                <a16:creationId xmlns:a16="http://schemas.microsoft.com/office/drawing/2014/main" id="{5A85CE31-1FF3-7061-C1C0-F72D7431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652" y="4011640"/>
            <a:ext cx="1222738" cy="10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al of the United States Space Force - Wikipedia">
            <a:extLst>
              <a:ext uri="{FF2B5EF4-FFF2-40B4-BE49-F238E27FC236}">
                <a16:creationId xmlns:a16="http://schemas.microsoft.com/office/drawing/2014/main" id="{760E7574-A44D-5FB0-9315-6EB50D18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406" y="5134312"/>
            <a:ext cx="1100170" cy="11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6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7E7A-7237-3471-3FD0-7E0C19FD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E7B69-C96D-22EB-7E2E-8249C26E26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888893"/>
                </a:solidFill>
                <a:effectLst/>
                <a:uLnTx/>
                <a:uFillTx/>
                <a:latin typeface="Arial"/>
                <a:sym typeface="Sair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888893"/>
              </a:solidFill>
              <a:effectLst/>
              <a:uLnTx/>
              <a:uFillTx/>
              <a:latin typeface="Arial"/>
              <a:sym typeface="Sair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DDFF2E-C5F5-E09B-7FD7-6C560E20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2 Tech Demos Funded by USG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1226B2-C90A-968C-0CB9-48B6EC72349F}"/>
              </a:ext>
            </a:extLst>
          </p:cNvPr>
          <p:cNvGrpSpPr/>
          <p:nvPr/>
        </p:nvGrpSpPr>
        <p:grpSpPr>
          <a:xfrm>
            <a:off x="331937" y="3097856"/>
            <a:ext cx="6469555" cy="2661008"/>
            <a:chOff x="331937" y="2958956"/>
            <a:chExt cx="6469555" cy="26610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6C0CAE-2A8A-09B3-3F6B-1A3999EAB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59" t="8644"/>
            <a:stretch>
              <a:fillRect/>
            </a:stretch>
          </p:blipFill>
          <p:spPr>
            <a:xfrm>
              <a:off x="3524037" y="2958956"/>
              <a:ext cx="3277455" cy="26610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94A573-9B0B-E168-BA66-64690A4E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30" b="9708"/>
            <a:stretch>
              <a:fillRect/>
            </a:stretch>
          </p:blipFill>
          <p:spPr>
            <a:xfrm>
              <a:off x="331937" y="2958956"/>
              <a:ext cx="2965295" cy="266100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4D0B0A-3857-C3F9-A429-DF17FE91C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85" y="3097855"/>
            <a:ext cx="3947235" cy="2665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4578B5-2D17-A7A8-51EB-883549B8F94B}"/>
              </a:ext>
            </a:extLst>
          </p:cNvPr>
          <p:cNvCxnSpPr/>
          <p:nvPr/>
        </p:nvCxnSpPr>
        <p:spPr>
          <a:xfrm>
            <a:off x="7247438" y="1427276"/>
            <a:ext cx="0" cy="47323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4D6A3A-7892-6C1A-B43F-F905757EB120}"/>
              </a:ext>
            </a:extLst>
          </p:cNvPr>
          <p:cNvSpPr txBox="1"/>
          <p:nvPr/>
        </p:nvSpPr>
        <p:spPr>
          <a:xfrm>
            <a:off x="2084072" y="1238036"/>
            <a:ext cx="29652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65C6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K2 Space</a:t>
            </a:r>
            <a:endParaRPr lang="en-US" sz="4800" b="1" kern="1200">
              <a:solidFill>
                <a:srgbClr val="0A65C6">
                  <a:lumMod val="40000"/>
                  <a:lumOff val="60000"/>
                </a:srgbClr>
              </a:solidFill>
              <a:latin typeface="Barlow" panose="00000500000000000000" pitchFamily="2" charset="0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278B9A-3FE3-01AA-9F3D-C03D5EF7A7D9}"/>
              </a:ext>
            </a:extLst>
          </p:cNvPr>
          <p:cNvSpPr txBox="1"/>
          <p:nvPr/>
        </p:nvSpPr>
        <p:spPr>
          <a:xfrm>
            <a:off x="2223955" y="2072289"/>
            <a:ext cx="268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rgbClr val="FFFFFF"/>
                </a:solidFill>
                <a:latin typeface="Barlow" panose="00000500000000000000" pitchFamily="2" charset="0"/>
                <a:ea typeface="+mn-ea"/>
              </a:rPr>
              <a:t>Feb 2026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B0602-C58E-CD2E-2BCA-0FA0E7385DF5}"/>
              </a:ext>
            </a:extLst>
          </p:cNvPr>
          <p:cNvSpPr txBox="1"/>
          <p:nvPr/>
        </p:nvSpPr>
        <p:spPr>
          <a:xfrm>
            <a:off x="8184360" y="1238036"/>
            <a:ext cx="29652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65C6">
                    <a:lumMod val="40000"/>
                    <a:lumOff val="60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sym typeface="Arial"/>
              </a:rPr>
              <a:t>ISS</a:t>
            </a:r>
            <a:endParaRPr lang="en-US" sz="4800" b="1" kern="1200">
              <a:solidFill>
                <a:srgbClr val="0A65C6">
                  <a:lumMod val="40000"/>
                  <a:lumOff val="60000"/>
                </a:srgbClr>
              </a:solidFill>
              <a:latin typeface="Barlow" panose="00000500000000000000" pitchFamily="2" charset="0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186E9-105A-9F9F-71BB-85D5B9ACEC5D}"/>
              </a:ext>
            </a:extLst>
          </p:cNvPr>
          <p:cNvSpPr txBox="1"/>
          <p:nvPr/>
        </p:nvSpPr>
        <p:spPr>
          <a:xfrm>
            <a:off x="8324243" y="2069033"/>
            <a:ext cx="268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rgbClr val="FFFFFF"/>
                </a:solidFill>
                <a:latin typeface="Barlow" panose="00000500000000000000" pitchFamily="2" charset="0"/>
                <a:ea typeface="+mn-ea"/>
              </a:rPr>
              <a:t>Q4 2026-Q1 2027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87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90091-4EC4-1A12-42B2-84B0A20C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id="{1744E9A6-D3F0-946F-B14F-383DD5FF731B}"/>
              </a:ext>
            </a:extLst>
          </p:cNvPr>
          <p:cNvSpPr/>
          <p:nvPr/>
        </p:nvSpPr>
        <p:spPr>
          <a:xfrm>
            <a:off x="1864896" y="5402179"/>
            <a:ext cx="9700282" cy="518887"/>
          </a:xfrm>
          <a:prstGeom prst="rightArrow">
            <a:avLst>
              <a:gd name="adj1" fmla="val 77824"/>
              <a:gd name="adj2" fmla="val 63912"/>
            </a:avLst>
          </a:prstGeom>
          <a:gradFill flip="none" rotWithShape="1">
            <a:gsLst>
              <a:gs pos="36000">
                <a:srgbClr val="2E75B6"/>
              </a:gs>
              <a:gs pos="0">
                <a:srgbClr val="074283"/>
              </a:gs>
              <a:gs pos="71000">
                <a:srgbClr val="53A2F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1EAC7-4BE9-E2FE-FA85-0800F1533B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5349E25-4C2A-A001-62F3-FDFC6944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Ultra-Stable Hardware, AI Stack and Full Platform</a:t>
            </a: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22C804E5-2D54-2901-6361-AAE15945A8CE}"/>
              </a:ext>
            </a:extLst>
          </p:cNvPr>
          <p:cNvSpPr/>
          <p:nvPr/>
        </p:nvSpPr>
        <p:spPr>
          <a:xfrm>
            <a:off x="466408" y="1150048"/>
            <a:ext cx="3572951" cy="2870306"/>
          </a:xfrm>
          <a:prstGeom prst="roundRect">
            <a:avLst>
              <a:gd name="adj" fmla="val 3725"/>
            </a:avLst>
          </a:prstGeom>
          <a:solidFill>
            <a:srgbClr val="074283"/>
          </a:solidFill>
          <a:ln w="19050" cap="flat" cmpd="sng" algn="ctr">
            <a:solidFill>
              <a:srgbClr val="0A65C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E7ED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614560-4052-108E-5B21-F0D38FBF620B}"/>
              </a:ext>
            </a:extLst>
          </p:cNvPr>
          <p:cNvSpPr txBox="1"/>
          <p:nvPr/>
        </p:nvSpPr>
        <p:spPr>
          <a:xfrm>
            <a:off x="580573" y="1311623"/>
            <a:ext cx="334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PHASE 1</a:t>
            </a:r>
            <a:r>
              <a:rPr lang="en-US" sz="1800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Ultra-Stable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Maglev Tech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872BFE16-0605-33CF-86F3-BCFDC9414E81}"/>
              </a:ext>
            </a:extLst>
          </p:cNvPr>
          <p:cNvSpPr/>
          <p:nvPr/>
        </p:nvSpPr>
        <p:spPr>
          <a:xfrm>
            <a:off x="4168352" y="1150049"/>
            <a:ext cx="3572951" cy="2870306"/>
          </a:xfrm>
          <a:prstGeom prst="roundRect">
            <a:avLst>
              <a:gd name="adj" fmla="val 3725"/>
            </a:avLst>
          </a:prstGeom>
          <a:solidFill>
            <a:schemeClr val="accent5">
              <a:lumMod val="75000"/>
            </a:schemeClr>
          </a:solidFill>
          <a:ln w="19050" cap="flat" cmpd="sng" algn="ctr">
            <a:solidFill>
              <a:srgbClr val="0A65C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E7ED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27AC54-D82A-8F46-8934-73E7B01EC361}"/>
              </a:ext>
            </a:extLst>
          </p:cNvPr>
          <p:cNvSpPr txBox="1"/>
          <p:nvPr/>
        </p:nvSpPr>
        <p:spPr>
          <a:xfrm>
            <a:off x="4282517" y="1311623"/>
            <a:ext cx="334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PHASE 2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AI Control 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Stack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23D969A5-539A-4E8F-4DEA-CCEFD251F0C6}"/>
              </a:ext>
            </a:extLst>
          </p:cNvPr>
          <p:cNvSpPr/>
          <p:nvPr/>
        </p:nvSpPr>
        <p:spPr>
          <a:xfrm>
            <a:off x="7866261" y="1150048"/>
            <a:ext cx="3572948" cy="2870305"/>
          </a:xfrm>
          <a:prstGeom prst="roundRect">
            <a:avLst>
              <a:gd name="adj" fmla="val 3725"/>
            </a:avLst>
          </a:prstGeom>
          <a:solidFill>
            <a:srgbClr val="53A2F6"/>
          </a:solidFill>
          <a:ln w="19050" cap="flat" cmpd="sng" algn="ctr">
            <a:solidFill>
              <a:srgbClr val="0A65C6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E7ED"/>
              </a:solidFill>
              <a:effectLst/>
              <a:uLnTx/>
              <a:uFillTx/>
              <a:latin typeface="Barlow" panose="00000500000000000000" pitchFamily="2" charset="0"/>
              <a:ea typeface="+mn-ea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0ACC1B-92A4-731D-2938-0A70C36E4E6F}"/>
              </a:ext>
            </a:extLst>
          </p:cNvPr>
          <p:cNvSpPr txBox="1"/>
          <p:nvPr/>
        </p:nvSpPr>
        <p:spPr>
          <a:xfrm>
            <a:off x="7980425" y="1311623"/>
            <a:ext cx="334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PHASE 3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Autonomous Precision 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Spacecraft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FCB09E-8E94-76DF-6C13-B815B155B5C1}"/>
              </a:ext>
            </a:extLst>
          </p:cNvPr>
          <p:cNvSpPr txBox="1"/>
          <p:nvPr/>
        </p:nvSpPr>
        <p:spPr>
          <a:xfrm>
            <a:off x="908495" y="2479676"/>
            <a:ext cx="26887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91540">
              <a:buClrTx/>
              <a:defRPr/>
            </a:pPr>
            <a:r>
              <a:rPr lang="en-US" sz="2400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SOM</a:t>
            </a:r>
            <a:r>
              <a:rPr lang="en-US" sz="3600" b="1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 </a:t>
            </a:r>
          </a:p>
          <a:p>
            <a:pPr lvl="0" algn="ctr" defTabSz="891540">
              <a:buClrTx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$2B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0D20B-A674-86BD-6833-C3A6010CEA94}"/>
              </a:ext>
            </a:extLst>
          </p:cNvPr>
          <p:cNvSpPr txBox="1"/>
          <p:nvPr/>
        </p:nvSpPr>
        <p:spPr>
          <a:xfrm>
            <a:off x="4610439" y="2473476"/>
            <a:ext cx="26887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91540">
              <a:buClrTx/>
              <a:defRPr/>
            </a:pPr>
            <a:r>
              <a:rPr lang="en-US" sz="2400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SAM</a:t>
            </a:r>
            <a:r>
              <a:rPr lang="en-US" sz="3600" b="1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 </a:t>
            </a:r>
          </a:p>
          <a:p>
            <a:pPr lvl="0" algn="ctr" defTabSz="891540">
              <a:buClrTx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$30B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C79D0-B219-39F9-8F9E-8DC5BC8F4F72}"/>
              </a:ext>
            </a:extLst>
          </p:cNvPr>
          <p:cNvSpPr txBox="1"/>
          <p:nvPr/>
        </p:nvSpPr>
        <p:spPr>
          <a:xfrm>
            <a:off x="8308347" y="2481276"/>
            <a:ext cx="26887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91540">
              <a:buClrTx/>
              <a:defRPr/>
            </a:pPr>
            <a:r>
              <a:rPr lang="en-US" sz="2400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TAM</a:t>
            </a:r>
            <a:r>
              <a:rPr lang="en-US" sz="3600" b="1" kern="1200">
                <a:solidFill>
                  <a:srgbClr val="FFFFFF"/>
                </a:solidFill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</a:rPr>
              <a:t> </a:t>
            </a:r>
          </a:p>
          <a:p>
            <a:pPr lvl="0" algn="ctr" defTabSz="891540">
              <a:buClrTx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Tahoma" panose="020B0604030504040204" pitchFamily="34" charset="0"/>
                <a:cs typeface="Myanmar Text" panose="020B0502040204020203" pitchFamily="34" charset="0"/>
                <a:sym typeface="Arial"/>
              </a:rPr>
              <a:t>$150B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25B56E-4F52-47A1-A6BD-D3258E686EA6}"/>
              </a:ext>
            </a:extLst>
          </p:cNvPr>
          <p:cNvCxnSpPr>
            <a:cxnSpLocks/>
          </p:cNvCxnSpPr>
          <p:nvPr/>
        </p:nvCxnSpPr>
        <p:spPr>
          <a:xfrm flipV="1">
            <a:off x="908495" y="2582179"/>
            <a:ext cx="2688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7B9665-D38D-5C50-702D-392BFA10001A}"/>
              </a:ext>
            </a:extLst>
          </p:cNvPr>
          <p:cNvCxnSpPr>
            <a:cxnSpLocks/>
          </p:cNvCxnSpPr>
          <p:nvPr/>
        </p:nvCxnSpPr>
        <p:spPr>
          <a:xfrm flipV="1">
            <a:off x="4608421" y="2582179"/>
            <a:ext cx="2688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B5E4AD-1585-5743-291C-BE3B867888A7}"/>
              </a:ext>
            </a:extLst>
          </p:cNvPr>
          <p:cNvCxnSpPr>
            <a:cxnSpLocks/>
          </p:cNvCxnSpPr>
          <p:nvPr/>
        </p:nvCxnSpPr>
        <p:spPr>
          <a:xfrm flipV="1">
            <a:off x="8308347" y="2582179"/>
            <a:ext cx="2688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E28798-C1CB-4090-49B6-25E79A978750}"/>
              </a:ext>
            </a:extLst>
          </p:cNvPr>
          <p:cNvCxnSpPr>
            <a:cxnSpLocks/>
          </p:cNvCxnSpPr>
          <p:nvPr/>
        </p:nvCxnSpPr>
        <p:spPr>
          <a:xfrm>
            <a:off x="1864895" y="5995668"/>
            <a:ext cx="9810137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98B9CB-C54F-A296-FAAF-1EC1931B5CA4}"/>
              </a:ext>
            </a:extLst>
          </p:cNvPr>
          <p:cNvSpPr txBox="1"/>
          <p:nvPr/>
        </p:nvSpPr>
        <p:spPr>
          <a:xfrm>
            <a:off x="2233540" y="6064513"/>
            <a:ext cx="77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800" kern="120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2026</a:t>
            </a:r>
            <a:endParaRPr lang="en-US" sz="2000" kern="1200">
              <a:solidFill>
                <a:schemeClr val="bg1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070C2-EA8E-721C-5247-D502BCC5A958}"/>
              </a:ext>
            </a:extLst>
          </p:cNvPr>
          <p:cNvSpPr txBox="1"/>
          <p:nvPr/>
        </p:nvSpPr>
        <p:spPr>
          <a:xfrm>
            <a:off x="4226677" y="6032023"/>
            <a:ext cx="77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800" kern="120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2027</a:t>
            </a:r>
            <a:endParaRPr lang="en-US" sz="2000" kern="1200">
              <a:solidFill>
                <a:schemeClr val="bg1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F2385-9686-D9ED-9354-740B369F3595}"/>
              </a:ext>
            </a:extLst>
          </p:cNvPr>
          <p:cNvSpPr txBox="1"/>
          <p:nvPr/>
        </p:nvSpPr>
        <p:spPr>
          <a:xfrm>
            <a:off x="6219814" y="6032023"/>
            <a:ext cx="77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800" kern="120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2028</a:t>
            </a:r>
            <a:endParaRPr lang="en-US" sz="2000" kern="1200">
              <a:solidFill>
                <a:schemeClr val="bg1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C3C4C-04CD-3FB1-5A37-50A7425EC2F9}"/>
              </a:ext>
            </a:extLst>
          </p:cNvPr>
          <p:cNvSpPr txBox="1"/>
          <p:nvPr/>
        </p:nvSpPr>
        <p:spPr>
          <a:xfrm>
            <a:off x="8212951" y="6032023"/>
            <a:ext cx="77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800" kern="120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2029</a:t>
            </a:r>
            <a:endParaRPr lang="en-US" sz="2000" kern="1200">
              <a:solidFill>
                <a:schemeClr val="bg1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EF451-029F-791A-F2BA-94C2C3174F0B}"/>
              </a:ext>
            </a:extLst>
          </p:cNvPr>
          <p:cNvSpPr txBox="1"/>
          <p:nvPr/>
        </p:nvSpPr>
        <p:spPr>
          <a:xfrm>
            <a:off x="10206088" y="6032023"/>
            <a:ext cx="77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800" kern="1200">
                <a:solidFill>
                  <a:schemeClr val="bg1"/>
                </a:solidFill>
                <a:latin typeface="Barlow" panose="00000500000000000000" pitchFamily="2" charset="0"/>
                <a:ea typeface="+mn-ea"/>
                <a:cs typeface="+mn-cs"/>
              </a:rPr>
              <a:t>2030</a:t>
            </a:r>
            <a:endParaRPr lang="en-US" sz="2000" kern="1200">
              <a:solidFill>
                <a:schemeClr val="bg1"/>
              </a:solidFill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714463-D563-8C5D-03C9-25767C68134A}"/>
              </a:ext>
            </a:extLst>
          </p:cNvPr>
          <p:cNvSpPr txBox="1"/>
          <p:nvPr/>
        </p:nvSpPr>
        <p:spPr>
          <a:xfrm>
            <a:off x="1733668" y="4499387"/>
            <a:ext cx="1775765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Maglev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Tech</a:t>
            </a:r>
            <a:endParaRPr lang="en-US">
              <a:latin typeface="Barlow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719FE-EEE6-D4ED-7179-A00964B2738D}"/>
              </a:ext>
            </a:extLst>
          </p:cNvPr>
          <p:cNvSpPr txBox="1"/>
          <p:nvPr/>
        </p:nvSpPr>
        <p:spPr>
          <a:xfrm>
            <a:off x="3649806" y="4537040"/>
            <a:ext cx="187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AI Control Algorithms</a:t>
            </a:r>
            <a:endParaRPr lang="en-US">
              <a:latin typeface="Barlow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55DD57-4377-CF1C-2119-17F1C236AF7F}"/>
              </a:ext>
            </a:extLst>
          </p:cNvPr>
          <p:cNvSpPr txBox="1"/>
          <p:nvPr/>
        </p:nvSpPr>
        <p:spPr>
          <a:xfrm>
            <a:off x="306888" y="5461567"/>
            <a:ext cx="163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Barlow" panose="00000500000000000000" pitchFamily="2" charset="0"/>
              </a:rPr>
              <a:t>REVENUE</a:t>
            </a:r>
            <a:endParaRPr lang="en-US" b="1">
              <a:latin typeface="Barlow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836EA-7BF9-8626-2444-4CD0D5644293}"/>
              </a:ext>
            </a:extLst>
          </p:cNvPr>
          <p:cNvSpPr txBox="1"/>
          <p:nvPr/>
        </p:nvSpPr>
        <p:spPr>
          <a:xfrm>
            <a:off x="1733668" y="5461567"/>
            <a:ext cx="17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 $0.5M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B088F8-D4CF-FF1E-C1F0-2CEE3FB0C43F}"/>
              </a:ext>
            </a:extLst>
          </p:cNvPr>
          <p:cNvSpPr txBox="1"/>
          <p:nvPr/>
        </p:nvSpPr>
        <p:spPr>
          <a:xfrm>
            <a:off x="3726805" y="5461567"/>
            <a:ext cx="17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 $4M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139B14-7FDA-DC77-3B4E-9AA6896ABB3C}"/>
              </a:ext>
            </a:extLst>
          </p:cNvPr>
          <p:cNvSpPr txBox="1"/>
          <p:nvPr/>
        </p:nvSpPr>
        <p:spPr>
          <a:xfrm>
            <a:off x="5719942" y="5461567"/>
            <a:ext cx="17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 $15M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4C72B7-58AB-263C-33C6-DAECBBD2D1D9}"/>
              </a:ext>
            </a:extLst>
          </p:cNvPr>
          <p:cNvSpPr txBox="1"/>
          <p:nvPr/>
        </p:nvSpPr>
        <p:spPr>
          <a:xfrm>
            <a:off x="7713079" y="5461567"/>
            <a:ext cx="17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 $45M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3512E2-93A2-5EA8-B984-78DD6DEF8A59}"/>
              </a:ext>
            </a:extLst>
          </p:cNvPr>
          <p:cNvSpPr txBox="1"/>
          <p:nvPr/>
        </p:nvSpPr>
        <p:spPr>
          <a:xfrm>
            <a:off x="9706216" y="5461567"/>
            <a:ext cx="17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 $110M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97761C-F33B-EF6C-F4E4-15646795EA51}"/>
              </a:ext>
            </a:extLst>
          </p:cNvPr>
          <p:cNvSpPr txBox="1"/>
          <p:nvPr/>
        </p:nvSpPr>
        <p:spPr>
          <a:xfrm>
            <a:off x="306888" y="4537040"/>
            <a:ext cx="168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Barlow" panose="00000500000000000000" pitchFamily="2" charset="0"/>
              </a:rPr>
              <a:t>PRODUCT</a:t>
            </a:r>
          </a:p>
          <a:p>
            <a:r>
              <a:rPr lang="en-US" sz="2000" b="1">
                <a:solidFill>
                  <a:schemeClr val="bg1"/>
                </a:solidFill>
                <a:latin typeface="Barlow" panose="00000500000000000000" pitchFamily="2" charset="0"/>
              </a:rPr>
              <a:t>LAUNCH</a:t>
            </a:r>
            <a:endParaRPr lang="en-US" b="1">
              <a:latin typeface="Barlow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94D245-C85D-287E-7965-9DB0351EAA13}"/>
              </a:ext>
            </a:extLst>
          </p:cNvPr>
          <p:cNvSpPr txBox="1"/>
          <p:nvPr/>
        </p:nvSpPr>
        <p:spPr>
          <a:xfrm>
            <a:off x="7687412" y="4537040"/>
            <a:ext cx="187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AI Precision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Barlow" panose="00000500000000000000" pitchFamily="2" charset="0"/>
              </a:rPr>
              <a:t>Platform</a:t>
            </a:r>
            <a:endParaRPr lang="en-US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5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0E36-71D7-2178-D16D-49B711804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95F26-7B7F-B1FF-2124-D45D5D32A7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A8E9D099-D7C5-D07B-8CA4-67913ED3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Raising $1.5M Seed Round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C42F99-4AED-E0CB-8BBB-60EA3BC0D896}"/>
              </a:ext>
            </a:extLst>
          </p:cNvPr>
          <p:cNvGrpSpPr/>
          <p:nvPr/>
        </p:nvGrpSpPr>
        <p:grpSpPr>
          <a:xfrm>
            <a:off x="639863" y="2372079"/>
            <a:ext cx="3356852" cy="1981498"/>
            <a:chOff x="639863" y="2238546"/>
            <a:chExt cx="3356852" cy="1981498"/>
          </a:xfrm>
        </p:grpSpPr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0E8B3762-DAE7-E614-9C8D-7A6DFE439DF4}"/>
                </a:ext>
              </a:extLst>
            </p:cNvPr>
            <p:cNvSpPr/>
            <p:nvPr/>
          </p:nvSpPr>
          <p:spPr>
            <a:xfrm>
              <a:off x="743641" y="2238546"/>
              <a:ext cx="3149296" cy="1981498"/>
            </a:xfrm>
            <a:prstGeom prst="roundRect">
              <a:avLst>
                <a:gd name="adj" fmla="val 491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E7ED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C1687C-FA4D-E8B3-5453-2785E507E2D5}"/>
                </a:ext>
              </a:extLst>
            </p:cNvPr>
            <p:cNvSpPr txBox="1"/>
            <p:nvPr/>
          </p:nvSpPr>
          <p:spPr>
            <a:xfrm>
              <a:off x="773517" y="3469834"/>
              <a:ext cx="3089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TRL8/9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326D46-18D7-120D-9488-53E630AB012A}"/>
                </a:ext>
              </a:extLst>
            </p:cNvPr>
            <p:cNvSpPr txBox="1"/>
            <p:nvPr/>
          </p:nvSpPr>
          <p:spPr>
            <a:xfrm>
              <a:off x="639863" y="2346750"/>
              <a:ext cx="33568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1200">
                  <a:solidFill>
                    <a:schemeClr val="tx1"/>
                  </a:solidFill>
                  <a:latin typeface="Barlow" panose="00000500000000000000" pitchFamily="2" charset="0"/>
                  <a:ea typeface="+mn-ea"/>
                  <a:cs typeface="+mn-cs"/>
                </a:rPr>
                <a:t>Reaction wheel  orbit validation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07BFC5-5699-7675-D32B-6D2456C69A30}"/>
              </a:ext>
            </a:extLst>
          </p:cNvPr>
          <p:cNvGrpSpPr/>
          <p:nvPr/>
        </p:nvGrpSpPr>
        <p:grpSpPr>
          <a:xfrm>
            <a:off x="4316961" y="2372079"/>
            <a:ext cx="3234666" cy="1981498"/>
            <a:chOff x="4334534" y="2372079"/>
            <a:chExt cx="3234666" cy="1981498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A8629C4D-7812-E4E1-8E19-5339C327EBC4}"/>
                </a:ext>
              </a:extLst>
            </p:cNvPr>
            <p:cNvSpPr/>
            <p:nvPr/>
          </p:nvSpPr>
          <p:spPr>
            <a:xfrm>
              <a:off x="4334534" y="2372079"/>
              <a:ext cx="3234666" cy="1981498"/>
            </a:xfrm>
            <a:prstGeom prst="roundRect">
              <a:avLst>
                <a:gd name="adj" fmla="val 491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E7ED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AB471B-48D9-CF80-A8F5-DE6D45D8B14E}"/>
                </a:ext>
              </a:extLst>
            </p:cNvPr>
            <p:cNvSpPr txBox="1"/>
            <p:nvPr/>
          </p:nvSpPr>
          <p:spPr>
            <a:xfrm>
              <a:off x="4416357" y="3604186"/>
              <a:ext cx="3044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$10M Revenue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CCFBAF-A660-BAEC-254A-2F1AF32FE606}"/>
                </a:ext>
              </a:extLst>
            </p:cNvPr>
            <p:cNvSpPr txBox="1"/>
            <p:nvPr/>
          </p:nvSpPr>
          <p:spPr>
            <a:xfrm>
              <a:off x="4637207" y="2483416"/>
              <a:ext cx="26127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1200">
                  <a:solidFill>
                    <a:schemeClr val="tx1"/>
                  </a:solidFill>
                  <a:latin typeface="Barlow" panose="00000500000000000000" pitchFamily="2" charset="0"/>
                  <a:ea typeface="+mn-ea"/>
                  <a:cs typeface="+mn-cs"/>
                </a:rPr>
                <a:t>Conversion to binding LOIs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83AF8C-9BF3-F730-BB18-130F07F53A10}"/>
              </a:ext>
            </a:extLst>
          </p:cNvPr>
          <p:cNvGrpSpPr/>
          <p:nvPr/>
        </p:nvGrpSpPr>
        <p:grpSpPr>
          <a:xfrm>
            <a:off x="7871873" y="2372079"/>
            <a:ext cx="3251645" cy="1981498"/>
            <a:chOff x="7871873" y="2372079"/>
            <a:chExt cx="3251645" cy="1981498"/>
          </a:xfrm>
        </p:grpSpPr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5BE097AC-EC72-6D34-711C-661AFE54B648}"/>
                </a:ext>
              </a:extLst>
            </p:cNvPr>
            <p:cNvSpPr/>
            <p:nvPr/>
          </p:nvSpPr>
          <p:spPr>
            <a:xfrm>
              <a:off x="7883935" y="2372079"/>
              <a:ext cx="3234666" cy="1981498"/>
            </a:xfrm>
            <a:prstGeom prst="roundRect">
              <a:avLst>
                <a:gd name="adj" fmla="val 491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E7ED"/>
                </a:solidFill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904C8-CAC0-2A1B-B289-B0220AF367A9}"/>
                </a:ext>
              </a:extLst>
            </p:cNvPr>
            <p:cNvSpPr txBox="1"/>
            <p:nvPr/>
          </p:nvSpPr>
          <p:spPr>
            <a:xfrm>
              <a:off x="7879018" y="3604219"/>
              <a:ext cx="3234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GTM Production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1DB16-3F35-D4F2-50FD-10519F7AA8BE}"/>
                </a:ext>
              </a:extLst>
            </p:cNvPr>
            <p:cNvSpPr txBox="1"/>
            <p:nvPr/>
          </p:nvSpPr>
          <p:spPr>
            <a:xfrm>
              <a:off x="7871873" y="2480283"/>
              <a:ext cx="32516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1200">
                  <a:solidFill>
                    <a:schemeClr val="tx1"/>
                  </a:solidFill>
                  <a:latin typeface="Barlow" panose="00000500000000000000" pitchFamily="2" charset="0"/>
                  <a:ea typeface="+mn-ea"/>
                  <a:cs typeface="+mn-cs"/>
                </a:rPr>
                <a:t>Set up reaction wheel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supply chain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94156D-98A8-85BE-B28F-37FE03B138DD}"/>
              </a:ext>
            </a:extLst>
          </p:cNvPr>
          <p:cNvSpPr txBox="1"/>
          <p:nvPr/>
        </p:nvSpPr>
        <p:spPr>
          <a:xfrm>
            <a:off x="714902" y="1751037"/>
            <a:ext cx="980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Barlow" panose="00000500000000000000" pitchFamily="2" charset="0"/>
              </a:rPr>
              <a:t>GTM Milestones: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396A5-E9AB-2A76-7F49-0027ECFFAA4D}"/>
              </a:ext>
            </a:extLst>
          </p:cNvPr>
          <p:cNvSpPr txBox="1"/>
          <p:nvPr/>
        </p:nvSpPr>
        <p:spPr>
          <a:xfrm>
            <a:off x="377533" y="919457"/>
            <a:ext cx="1044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Barlow" panose="00000500000000000000" pitchFamily="2" charset="0"/>
              </a:rPr>
              <a:t>Space Force TACFI will match it 1:1 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CC5B3BF-3B08-D1F1-5D01-E282CD014BAB}"/>
              </a:ext>
            </a:extLst>
          </p:cNvPr>
          <p:cNvSpPr txBox="1">
            <a:spLocks/>
          </p:cNvSpPr>
          <p:nvPr/>
        </p:nvSpPr>
        <p:spPr>
          <a:xfrm>
            <a:off x="6445334" y="4964396"/>
            <a:ext cx="5026298" cy="189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venir"/>
              <a:buNone/>
              <a:defRPr sz="2800" b="1" i="0" u="none" strike="noStrike" cap="none">
                <a:solidFill>
                  <a:schemeClr val="bg1"/>
                </a:solidFill>
                <a:latin typeface="+mj-lt"/>
                <a:ea typeface="Barlow Medium"/>
                <a:cs typeface="Barlow Medium"/>
                <a:sym typeface="Barlow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>
                <a:latin typeface="Barlow" panose="00000500000000000000" pitchFamily="2" charset="0"/>
              </a:rPr>
              <a:t>Alessandro Stabile, CEO</a:t>
            </a:r>
            <a:br>
              <a:rPr lang="en-US" sz="2000">
                <a:latin typeface="Barlow" panose="00000500000000000000" pitchFamily="2" charset="0"/>
              </a:rPr>
            </a:br>
            <a:r>
              <a:rPr lang="en-US" sz="2000">
                <a:latin typeface="Barlow" panose="00000500000000000000" pitchFamily="2" charset="0"/>
                <a:hlinkClick r:id="rId3"/>
              </a:rPr>
              <a:t>a.stabile@magma-space.com</a:t>
            </a:r>
            <a:br>
              <a:rPr lang="en-US" sz="2000">
                <a:latin typeface="Barlow" panose="00000500000000000000" pitchFamily="2" charset="0"/>
              </a:rPr>
            </a:br>
            <a:r>
              <a:rPr lang="en-US" sz="2000">
                <a:latin typeface="Barlow" panose="00000500000000000000" pitchFamily="2" charset="0"/>
              </a:rPr>
              <a:t>202-843-7850</a:t>
            </a:r>
          </a:p>
        </p:txBody>
      </p:sp>
    </p:spTree>
    <p:extLst>
      <p:ext uri="{BB962C8B-B14F-4D97-AF65-F5344CB8AC3E}">
        <p14:creationId xmlns:p14="http://schemas.microsoft.com/office/powerpoint/2010/main" val="3241580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Magma2">
      <a:dk1>
        <a:srgbClr val="0B0D48"/>
      </a:dk1>
      <a:lt1>
        <a:srgbClr val="FFFFFF"/>
      </a:lt1>
      <a:dk2>
        <a:srgbClr val="0B0D48"/>
      </a:dk2>
      <a:lt2>
        <a:srgbClr val="AAB6C7"/>
      </a:lt2>
      <a:accent1>
        <a:srgbClr val="D9305D"/>
      </a:accent1>
      <a:accent2>
        <a:srgbClr val="0B0D48"/>
      </a:accent2>
      <a:accent3>
        <a:srgbClr val="0A65C6"/>
      </a:accent3>
      <a:accent4>
        <a:srgbClr val="ABB7C8"/>
      </a:accent4>
      <a:accent5>
        <a:srgbClr val="5B9BD5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agma">
      <a:dk1>
        <a:srgbClr val="000000"/>
      </a:dk1>
      <a:lt1>
        <a:srgbClr val="E3E7ED"/>
      </a:lt1>
      <a:dk2>
        <a:srgbClr val="0E2841"/>
      </a:dk2>
      <a:lt2>
        <a:srgbClr val="FFFFFF"/>
      </a:lt2>
      <a:accent1>
        <a:srgbClr val="0A65C6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77B4CC95D43241877E18FC48902CF8" ma:contentTypeVersion="13" ma:contentTypeDescription="Create a new document." ma:contentTypeScope="" ma:versionID="3f5943644c83065085915eafb30b60c8">
  <xsd:schema xmlns:xsd="http://www.w3.org/2001/XMLSchema" xmlns:xs="http://www.w3.org/2001/XMLSchema" xmlns:p="http://schemas.microsoft.com/office/2006/metadata/properties" xmlns:ns2="03cc616b-d067-41ec-b23e-82ffc282244b" xmlns:ns3="bb378c9f-187a-45ee-a8bb-16c5e2294787" targetNamespace="http://schemas.microsoft.com/office/2006/metadata/properties" ma:root="true" ma:fieldsID="56e97ee2cab5a2efedf5c9e48fdcdb2e" ns2:_="" ns3:_="">
    <xsd:import namespace="03cc616b-d067-41ec-b23e-82ffc282244b"/>
    <xsd:import namespace="bb378c9f-187a-45ee-a8bb-16c5e2294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c616b-d067-41ec-b23e-82ffc28224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1f4a06c-e90b-4783-93fb-452195de4b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78c9f-187a-45ee-a8bb-16c5e229478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87feb05-72b4-4d60-b090-4f1514feea1d}" ma:internalName="TaxCatchAll" ma:showField="CatchAllData" ma:web="bb378c9f-187a-45ee-a8bb-16c5e2294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cc616b-d067-41ec-b23e-82ffc282244b">
      <Terms xmlns="http://schemas.microsoft.com/office/infopath/2007/PartnerControls"/>
    </lcf76f155ced4ddcb4097134ff3c332f>
    <TaxCatchAll xmlns="bb378c9f-187a-45ee-a8bb-16c5e2294787" xsi:nil="true"/>
  </documentManagement>
</p:properties>
</file>

<file path=customXml/itemProps1.xml><?xml version="1.0" encoding="utf-8"?>
<ds:datastoreItem xmlns:ds="http://schemas.openxmlformats.org/officeDocument/2006/customXml" ds:itemID="{8F389EBF-C0EA-4CBF-B77E-84A26A935047}">
  <ds:schemaRefs>
    <ds:schemaRef ds:uri="03cc616b-d067-41ec-b23e-82ffc282244b"/>
    <ds:schemaRef ds:uri="bb378c9f-187a-45ee-a8bb-16c5e22947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07E110-C351-43F8-8345-62E4FD9716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186CDF-9D22-4078-968A-F4796F9CF659}">
  <ds:schemaRefs>
    <ds:schemaRef ds:uri="03cc616b-d067-41ec-b23e-82ffc282244b"/>
    <ds:schemaRef ds:uri="bb378c9f-187a-45ee-a8bb-16c5e2294787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Metadata/LabelInfo.xml><?xml version="1.0" encoding="utf-8"?>
<clbl:labelList xmlns:clbl="http://schemas.microsoft.com/office/2020/mipLabelMetadata">
  <clbl:label id="{4fd87e77-c589-45d1-8b27-afaf4576f422}" enabled="0" method="" siteId="{4fd87e77-c589-45d1-8b27-afaf4576f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9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</vt:lpstr>
      <vt:lpstr>1_Office Theme</vt:lpstr>
      <vt:lpstr>PowerPoint Presentation</vt:lpstr>
      <vt:lpstr>PowerPoint Presentation</vt:lpstr>
      <vt:lpstr>Jitter Pollutes Data and Breaks Trust</vt:lpstr>
      <vt:lpstr>Magma Leverages Maglev for Trusted Autonomy</vt:lpstr>
      <vt:lpstr>Industry-Leading Team and Advisors</vt:lpstr>
      <vt:lpstr>Strong Government and Commercial Support</vt:lpstr>
      <vt:lpstr>2 Tech Demos Funded by USG</vt:lpstr>
      <vt:lpstr>Ultra-Stable Hardware, AI Stack and Full Platform</vt:lpstr>
      <vt:lpstr>Raising $1.5M Seed Round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Magnetically-levitated Reaction Wheel</dc:title>
  <dc:creator>alessandro stabile</dc:creator>
  <cp:revision>1</cp:revision>
  <dcterms:created xsi:type="dcterms:W3CDTF">2022-11-03T00:39:28Z</dcterms:created>
  <dcterms:modified xsi:type="dcterms:W3CDTF">2025-11-07T22:12:47Z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0x0101001D77B4CC95D43241877E18FC48902CF8</vt:lpwstr>
  </property>
  <property fmtid="{D5CDD505-2E9C-101B-9397-08002B2CF9AE}" pid="3" name="MediaServiceImageTags">
    <vt:lpwstr/>
  </property>
</Properties>
</file>