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715"/>
  </p:normalViewPr>
  <p:slideViewPr>
    <p:cSldViewPr>
      <p:cViewPr varScale="1">
        <p:scale>
          <a:sx n="76" d="100"/>
          <a:sy n="76" d="100"/>
        </p:scale>
        <p:origin x="440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31"/>
            <a:ext cx="18285097" cy="1026646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42343"/>
            <a:ext cx="5266712" cy="514465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539" y="0"/>
            <a:ext cx="9789422" cy="926008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367" y="2935873"/>
            <a:ext cx="8315324" cy="298132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6359" y="332881"/>
            <a:ext cx="1343024" cy="10858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8198" y="452818"/>
            <a:ext cx="17351603" cy="878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57425" y="2399510"/>
            <a:ext cx="10039985" cy="5125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38.png"/><Relationship Id="rId7" Type="http://schemas.openxmlformats.org/officeDocument/2006/relationships/image" Target="../media/image8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16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88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quantumqool.com/" TargetMode="External"/><Relationship Id="rId3" Type="http://schemas.openxmlformats.org/officeDocument/2006/relationships/image" Target="../media/image92.jp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hyperlink" Target="mailto:kcampbell@quantumqool.com" TargetMode="External"/><Relationship Id="rId4" Type="http://schemas.openxmlformats.org/officeDocument/2006/relationships/image" Target="../media/image93.png"/><Relationship Id="rId9" Type="http://schemas.openxmlformats.org/officeDocument/2006/relationships/hyperlink" Target="mailto:vrivas@quantumqool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6.png"/><Relationship Id="rId4" Type="http://schemas.openxmlformats.org/officeDocument/2006/relationships/image" Target="../media/image51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image" Target="../media/image37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16.png"/><Relationship Id="rId15" Type="http://schemas.openxmlformats.org/officeDocument/2006/relationships/image" Target="../media/image67.jpeg"/><Relationship Id="rId10" Type="http://schemas.openxmlformats.org/officeDocument/2006/relationships/image" Target="../media/image62.png"/><Relationship Id="rId4" Type="http://schemas.openxmlformats.org/officeDocument/2006/relationships/image" Target="../media/image57.jpe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54000" y="9462307"/>
            <a:ext cx="5879963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7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W</a:t>
            </a:r>
            <a:r>
              <a:rPr sz="2500" b="1" spc="-295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spc="7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W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spc="7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W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.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Q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spc="-17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U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spc="-135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A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spc="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N</a:t>
            </a:r>
            <a:r>
              <a:rPr sz="2500" b="1" spc="-295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spc="-415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T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spc="-17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U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M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Q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O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O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spc="-535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L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.</a:t>
            </a:r>
            <a:r>
              <a:rPr sz="2500" b="1" spc="-295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spc="-31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C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O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spc="-5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M</a:t>
            </a:r>
            <a:endParaRPr sz="2500" dirty="0"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5644" y="9415837"/>
            <a:ext cx="102489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35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P</a:t>
            </a:r>
            <a:r>
              <a:rPr sz="2500" b="1" spc="-295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spc="-7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I</a:t>
            </a:r>
            <a:r>
              <a:rPr sz="2500" b="1" spc="-295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spc="-415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T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spc="-31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C</a:t>
            </a:r>
            <a:r>
              <a:rPr sz="2500" b="1" spc="-295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spc="-6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H</a:t>
            </a:r>
            <a:endParaRPr sz="2500" dirty="0"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68351" y="9415837"/>
            <a:ext cx="92583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204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D</a:t>
            </a:r>
            <a:r>
              <a:rPr sz="2500" b="1" spc="-295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spc="-45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E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spc="-31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C</a:t>
            </a:r>
            <a:r>
              <a:rPr sz="2500" b="1" spc="-290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2500" b="1" spc="-305" dirty="0">
                <a:solidFill>
                  <a:srgbClr val="FFFF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K</a:t>
            </a:r>
            <a:endParaRPr sz="2500" dirty="0"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01785" y="6286500"/>
            <a:ext cx="1388443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2844165" algn="l"/>
                <a:tab pos="6013450" algn="l"/>
                <a:tab pos="9780270" algn="l"/>
              </a:tabLst>
            </a:pPr>
            <a:r>
              <a:rPr lang="en-US" sz="4000" spc="600" dirty="0">
                <a:solidFill>
                  <a:srgbClr val="6D9A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QOOLING ADVANCED ELECTRONICS FASTER</a:t>
            </a:r>
            <a:endParaRPr sz="4000" spc="600" dirty="0"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220" y="9460746"/>
              <a:ext cx="733423" cy="5905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15237" y="2247912"/>
              <a:ext cx="15453360" cy="5100955"/>
            </a:xfrm>
            <a:custGeom>
              <a:avLst/>
              <a:gdLst/>
              <a:ahLst/>
              <a:cxnLst/>
              <a:rect l="l" t="t" r="r" b="b"/>
              <a:pathLst>
                <a:path w="15453360" h="5100955">
                  <a:moveTo>
                    <a:pt x="4927447" y="0"/>
                  </a:moveTo>
                  <a:lnTo>
                    <a:pt x="0" y="0"/>
                  </a:lnTo>
                  <a:lnTo>
                    <a:pt x="0" y="5100675"/>
                  </a:lnTo>
                  <a:lnTo>
                    <a:pt x="4927447" y="5100675"/>
                  </a:lnTo>
                  <a:lnTo>
                    <a:pt x="4927447" y="0"/>
                  </a:lnTo>
                  <a:close/>
                </a:path>
                <a:path w="15453360" h="5100955">
                  <a:moveTo>
                    <a:pt x="10192487" y="0"/>
                  </a:moveTo>
                  <a:lnTo>
                    <a:pt x="5265026" y="0"/>
                  </a:lnTo>
                  <a:lnTo>
                    <a:pt x="5265026" y="5100675"/>
                  </a:lnTo>
                  <a:lnTo>
                    <a:pt x="10192487" y="5100675"/>
                  </a:lnTo>
                  <a:lnTo>
                    <a:pt x="10192487" y="0"/>
                  </a:lnTo>
                  <a:close/>
                </a:path>
                <a:path w="15453360" h="5100955">
                  <a:moveTo>
                    <a:pt x="15453309" y="0"/>
                  </a:moveTo>
                  <a:lnTo>
                    <a:pt x="10525862" y="0"/>
                  </a:lnTo>
                  <a:lnTo>
                    <a:pt x="10525862" y="5100675"/>
                  </a:lnTo>
                  <a:lnTo>
                    <a:pt x="15453309" y="5100675"/>
                  </a:lnTo>
                  <a:lnTo>
                    <a:pt x="15453309" y="0"/>
                  </a:lnTo>
                  <a:close/>
                </a:path>
              </a:pathLst>
            </a:custGeom>
            <a:solidFill>
              <a:srgbClr val="282C2A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9149" y="5770931"/>
              <a:ext cx="4914899" cy="8000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2303" y="5770931"/>
              <a:ext cx="4914899" cy="8000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60555" y="5770931"/>
              <a:ext cx="4914899" cy="8000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6671" y="2259329"/>
              <a:ext cx="4904588" cy="360368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15241" y="2247895"/>
              <a:ext cx="4925060" cy="3627120"/>
            </a:xfrm>
            <a:custGeom>
              <a:avLst/>
              <a:gdLst/>
              <a:ahLst/>
              <a:cxnLst/>
              <a:rect l="l" t="t" r="r" b="b"/>
              <a:pathLst>
                <a:path w="4925060" h="3627120">
                  <a:moveTo>
                    <a:pt x="4924441" y="122531"/>
                  </a:moveTo>
                  <a:lnTo>
                    <a:pt x="4901832" y="67830"/>
                  </a:lnTo>
                  <a:lnTo>
                    <a:pt x="4859571" y="25585"/>
                  </a:lnTo>
                  <a:lnTo>
                    <a:pt x="4804877" y="2946"/>
                  </a:lnTo>
                  <a:lnTo>
                    <a:pt x="4775006" y="0"/>
                  </a:lnTo>
                  <a:lnTo>
                    <a:pt x="152399" y="4"/>
                  </a:lnTo>
                  <a:lnTo>
                    <a:pt x="104228" y="7773"/>
                  </a:lnTo>
                  <a:lnTo>
                    <a:pt x="62393" y="29409"/>
                  </a:lnTo>
                  <a:lnTo>
                    <a:pt x="29403" y="62399"/>
                  </a:lnTo>
                  <a:lnTo>
                    <a:pt x="7769" y="104234"/>
                  </a:lnTo>
                  <a:lnTo>
                    <a:pt x="0" y="152402"/>
                  </a:lnTo>
                  <a:lnTo>
                    <a:pt x="0" y="3474103"/>
                  </a:lnTo>
                  <a:lnTo>
                    <a:pt x="7761" y="3522272"/>
                  </a:lnTo>
                  <a:lnTo>
                    <a:pt x="29382" y="3564116"/>
                  </a:lnTo>
                  <a:lnTo>
                    <a:pt x="62367" y="3597122"/>
                  </a:lnTo>
                  <a:lnTo>
                    <a:pt x="104207" y="3618772"/>
                  </a:lnTo>
                  <a:lnTo>
                    <a:pt x="152392" y="3626552"/>
                  </a:lnTo>
                  <a:lnTo>
                    <a:pt x="4775006" y="3626553"/>
                  </a:lnTo>
                  <a:lnTo>
                    <a:pt x="4823182" y="3618790"/>
                  </a:lnTo>
                  <a:lnTo>
                    <a:pt x="4865037" y="3597158"/>
                  </a:lnTo>
                  <a:lnTo>
                    <a:pt x="4898045" y="3564158"/>
                  </a:lnTo>
                  <a:lnTo>
                    <a:pt x="4919689" y="3522303"/>
                  </a:lnTo>
                  <a:lnTo>
                    <a:pt x="4924391" y="3492895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52530" y="2259329"/>
              <a:ext cx="4912284" cy="360368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941099" y="2247899"/>
              <a:ext cx="4933950" cy="3627120"/>
            </a:xfrm>
            <a:custGeom>
              <a:avLst/>
              <a:gdLst/>
              <a:ahLst/>
              <a:cxnLst/>
              <a:rect l="l" t="t" r="r" b="b"/>
              <a:pathLst>
                <a:path w="4933950" h="3627120">
                  <a:moveTo>
                    <a:pt x="4933945" y="144993"/>
                  </a:moveTo>
                  <a:lnTo>
                    <a:pt x="4927375" y="104230"/>
                  </a:lnTo>
                  <a:lnTo>
                    <a:pt x="4905739" y="62394"/>
                  </a:lnTo>
                  <a:lnTo>
                    <a:pt x="4872748" y="29403"/>
                  </a:lnTo>
                  <a:lnTo>
                    <a:pt x="4830912" y="7768"/>
                  </a:lnTo>
                  <a:lnTo>
                    <a:pt x="4782740" y="0"/>
                  </a:lnTo>
                  <a:lnTo>
                    <a:pt x="152399" y="0"/>
                  </a:lnTo>
                  <a:lnTo>
                    <a:pt x="104228" y="7770"/>
                  </a:lnTo>
                  <a:lnTo>
                    <a:pt x="62393" y="29406"/>
                  </a:lnTo>
                  <a:lnTo>
                    <a:pt x="29403" y="62396"/>
                  </a:lnTo>
                  <a:lnTo>
                    <a:pt x="7769" y="104231"/>
                  </a:lnTo>
                  <a:lnTo>
                    <a:pt x="0" y="152398"/>
                  </a:lnTo>
                  <a:lnTo>
                    <a:pt x="0" y="3474099"/>
                  </a:lnTo>
                  <a:lnTo>
                    <a:pt x="7761" y="3522269"/>
                  </a:lnTo>
                  <a:lnTo>
                    <a:pt x="29383" y="3564113"/>
                  </a:lnTo>
                  <a:lnTo>
                    <a:pt x="62367" y="3597118"/>
                  </a:lnTo>
                  <a:lnTo>
                    <a:pt x="104207" y="3618769"/>
                  </a:lnTo>
                  <a:lnTo>
                    <a:pt x="152392" y="3626549"/>
                  </a:lnTo>
                  <a:lnTo>
                    <a:pt x="4782740" y="3626550"/>
                  </a:lnTo>
                  <a:lnTo>
                    <a:pt x="4830920" y="3618780"/>
                  </a:lnTo>
                  <a:lnTo>
                    <a:pt x="4872769" y="3597135"/>
                  </a:lnTo>
                  <a:lnTo>
                    <a:pt x="4905764" y="3564130"/>
                  </a:lnTo>
                  <a:lnTo>
                    <a:pt x="4927395" y="3522280"/>
                  </a:lnTo>
                  <a:lnTo>
                    <a:pt x="4933941" y="3481556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1703" y="2302370"/>
              <a:ext cx="4874894" cy="358678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680274" y="2290928"/>
              <a:ext cx="4895850" cy="3609975"/>
            </a:xfrm>
            <a:custGeom>
              <a:avLst/>
              <a:gdLst/>
              <a:ahLst/>
              <a:cxnLst/>
              <a:rect l="l" t="t" r="r" b="b"/>
              <a:pathLst>
                <a:path w="4895850" h="3609975">
                  <a:moveTo>
                    <a:pt x="4895766" y="140840"/>
                  </a:moveTo>
                  <a:lnTo>
                    <a:pt x="4868296" y="62372"/>
                  </a:lnTo>
                  <a:lnTo>
                    <a:pt x="4835283" y="29375"/>
                  </a:lnTo>
                  <a:lnTo>
                    <a:pt x="4793427" y="7749"/>
                  </a:lnTo>
                  <a:lnTo>
                    <a:pt x="4745244" y="0"/>
                  </a:lnTo>
                  <a:lnTo>
                    <a:pt x="152401" y="11"/>
                  </a:lnTo>
                  <a:lnTo>
                    <a:pt x="104228" y="7781"/>
                  </a:lnTo>
                  <a:lnTo>
                    <a:pt x="62393" y="29417"/>
                  </a:lnTo>
                  <a:lnTo>
                    <a:pt x="29404" y="62406"/>
                  </a:lnTo>
                  <a:lnTo>
                    <a:pt x="7770" y="104239"/>
                  </a:lnTo>
                  <a:lnTo>
                    <a:pt x="0" y="152406"/>
                  </a:lnTo>
                  <a:lnTo>
                    <a:pt x="0" y="3457142"/>
                  </a:lnTo>
                  <a:lnTo>
                    <a:pt x="7750" y="3505314"/>
                  </a:lnTo>
                  <a:lnTo>
                    <a:pt x="29355" y="3547171"/>
                  </a:lnTo>
                  <a:lnTo>
                    <a:pt x="62334" y="3580196"/>
                  </a:lnTo>
                  <a:lnTo>
                    <a:pt x="104181" y="3601866"/>
                  </a:lnTo>
                  <a:lnTo>
                    <a:pt x="152382" y="3609657"/>
                  </a:lnTo>
                  <a:lnTo>
                    <a:pt x="4745241" y="3609660"/>
                  </a:lnTo>
                  <a:lnTo>
                    <a:pt x="4793473" y="3601899"/>
                  </a:lnTo>
                  <a:lnTo>
                    <a:pt x="4835342" y="3580238"/>
                  </a:lnTo>
                  <a:lnTo>
                    <a:pt x="4868332" y="3547249"/>
                  </a:lnTo>
                  <a:lnTo>
                    <a:pt x="4889979" y="3505371"/>
                  </a:lnTo>
                  <a:lnTo>
                    <a:pt x="4895777" y="3468833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 descr="$PPTXTitle"/>
          <p:cNvSpPr txBox="1">
            <a:spLocks noGrp="1"/>
          </p:cNvSpPr>
          <p:nvPr>
            <p:ph type="title"/>
          </p:nvPr>
        </p:nvSpPr>
        <p:spPr>
          <a:xfrm>
            <a:off x="1416450" y="581088"/>
            <a:ext cx="734949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5" dirty="0">
                <a:latin typeface="Silom" pitchFamily="2" charset="-34"/>
                <a:ea typeface="Silom" pitchFamily="2" charset="-34"/>
                <a:cs typeface="Silom" pitchFamily="2" charset="-34"/>
              </a:rPr>
              <a:t>REVENUE</a:t>
            </a:r>
            <a:r>
              <a:rPr spc="705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pc="35" dirty="0">
                <a:latin typeface="Silom" pitchFamily="2" charset="-34"/>
                <a:ea typeface="Silom" pitchFamily="2" charset="-34"/>
                <a:cs typeface="Silom" pitchFamily="2" charset="-34"/>
              </a:rPr>
              <a:t>STREAMS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415241" y="2247900"/>
            <a:ext cx="4927600" cy="514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  <a:spcBef>
                <a:spcPts val="655"/>
              </a:spcBef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889000" marR="628015" indent="-237490" algn="ctr">
              <a:lnSpc>
                <a:spcPts val="3450"/>
              </a:lnSpc>
              <a:tabLst>
                <a:tab pos="2865755" algn="l"/>
                <a:tab pos="3090545" algn="l"/>
              </a:tabLst>
            </a:pPr>
            <a:r>
              <a:rPr lang="en-US" sz="3200" b="1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ULTRAFAST LASER</a:t>
            </a:r>
            <a:br>
              <a:rPr lang="en-US" sz="3200" b="1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3200" b="1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STATION SALES</a:t>
            </a:r>
            <a:endParaRPr sz="3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80274" y="2247900"/>
            <a:ext cx="4927600" cy="514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  <a:spcBef>
                <a:spcPts val="655"/>
              </a:spcBef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337820" marR="140335" indent="-190500" algn="ctr">
              <a:lnSpc>
                <a:spcPts val="3450"/>
              </a:lnSpc>
              <a:tabLst>
                <a:tab pos="1743710" algn="l"/>
                <a:tab pos="2545080" algn="l"/>
              </a:tabLst>
            </a:pPr>
            <a:r>
              <a:rPr lang="en-US" sz="3200" b="1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CONTRACT ULTRAFAST </a:t>
            </a:r>
            <a:br>
              <a:rPr lang="en-US" sz="3200" b="1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3200" b="1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LASER STRUCTURING</a:t>
            </a:r>
            <a:endParaRPr sz="3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941099" y="2247900"/>
            <a:ext cx="4927600" cy="5103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  <a:spcBef>
                <a:spcPts val="415"/>
              </a:spcBef>
            </a:pPr>
            <a:endParaRPr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R="142240" algn="ctr">
              <a:lnSpc>
                <a:spcPts val="3525"/>
              </a:lnSpc>
            </a:pPr>
            <a:r>
              <a:rPr lang="en-US" sz="3200" b="1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LICENSING </a:t>
            </a:r>
            <a:br>
              <a:rPr lang="en-US" sz="3200" b="1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3200" b="1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MODEL</a:t>
            </a:r>
            <a:endParaRPr sz="3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15241" y="7496561"/>
            <a:ext cx="4927600" cy="2383986"/>
          </a:xfrm>
          <a:prstGeom prst="rect">
            <a:avLst/>
          </a:prstGeom>
          <a:solidFill>
            <a:srgbClr val="282C2A">
              <a:alpha val="89999"/>
            </a:srgbClr>
          </a:solidFill>
        </p:spPr>
        <p:txBody>
          <a:bodyPr vert="horz" wrap="square" lIns="0" tIns="278130" rIns="0" bIns="0" rtlCol="0">
            <a:spAutoFit/>
          </a:bodyPr>
          <a:lstStyle/>
          <a:p>
            <a:pPr marL="347980" marR="299085" indent="-635" algn="ctr">
              <a:lnSpc>
                <a:spcPts val="4120"/>
              </a:lnSpc>
              <a:spcBef>
                <a:spcPts val="2190"/>
              </a:spcBef>
            </a:pPr>
            <a:r>
              <a:rPr sz="32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MACHINES FOR INDUSTRIAL MANUFACTURERS &amp; SUPPLIERS</a:t>
            </a:r>
            <a:endParaRPr sz="3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80274" y="7496561"/>
            <a:ext cx="4927600" cy="2351028"/>
          </a:xfrm>
          <a:prstGeom prst="rect">
            <a:avLst/>
          </a:prstGeom>
          <a:solidFill>
            <a:srgbClr val="282C2A">
              <a:alpha val="89999"/>
            </a:srgbClr>
          </a:solidFill>
        </p:spPr>
        <p:txBody>
          <a:bodyPr vert="horz" wrap="square" lIns="0" tIns="278130" rIns="0" bIns="0" rtlCol="0">
            <a:spAutoFit/>
          </a:bodyPr>
          <a:lstStyle/>
          <a:p>
            <a:pPr marL="233679" marR="273685" algn="ctr">
              <a:lnSpc>
                <a:spcPts val="4120"/>
              </a:lnSpc>
              <a:spcBef>
                <a:spcPts val="2190"/>
              </a:spcBef>
            </a:pPr>
            <a:r>
              <a:rPr sz="32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MISSION-BASED CONTRACTS FROM NASA, DOD &amp; PRIME CONTRACTORS</a:t>
            </a:r>
            <a:endParaRPr sz="3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941100" y="7496561"/>
            <a:ext cx="4927600" cy="2351028"/>
          </a:xfrm>
          <a:prstGeom prst="rect">
            <a:avLst/>
          </a:prstGeom>
          <a:solidFill>
            <a:srgbClr val="282C2A">
              <a:alpha val="89999"/>
            </a:srgbClr>
          </a:solidFill>
        </p:spPr>
        <p:txBody>
          <a:bodyPr vert="horz" wrap="square" lIns="0" tIns="278130" rIns="0" bIns="0" rtlCol="0">
            <a:spAutoFit/>
          </a:bodyPr>
          <a:lstStyle/>
          <a:p>
            <a:pPr marL="287020" marR="252095" algn="ctr">
              <a:lnSpc>
                <a:spcPts val="4120"/>
              </a:lnSpc>
              <a:spcBef>
                <a:spcPts val="2190"/>
              </a:spcBef>
            </a:pPr>
            <a:r>
              <a:rPr sz="32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FOR EXCLUSIVE USAGE OF OUR LASER STRUCTURING PROCESS</a:t>
            </a:r>
            <a:r>
              <a:rPr lang="en-US" sz="32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AT SCALE</a:t>
            </a:r>
            <a:endParaRPr sz="3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5050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6037" y="3237320"/>
            <a:ext cx="8534398" cy="516254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143946" y="2175978"/>
            <a:ext cx="0" cy="7346950"/>
          </a:xfrm>
          <a:custGeom>
            <a:avLst/>
            <a:gdLst/>
            <a:ahLst/>
            <a:cxnLst/>
            <a:rect l="l" t="t" r="r" b="b"/>
            <a:pathLst>
              <a:path h="7346950">
                <a:moveTo>
                  <a:pt x="0" y="0"/>
                </a:moveTo>
                <a:lnTo>
                  <a:pt x="0" y="7346413"/>
                </a:lnTo>
              </a:path>
            </a:pathLst>
          </a:custGeom>
          <a:ln w="57150">
            <a:solidFill>
              <a:srgbClr val="6D9A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70" y="3237320"/>
            <a:ext cx="8534398" cy="5181599"/>
          </a:xfrm>
          <a:prstGeom prst="rect">
            <a:avLst/>
          </a:prstGeom>
        </p:spPr>
      </p:pic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Silom" pitchFamily="2" charset="-34"/>
                <a:ea typeface="Silom" pitchFamily="2" charset="-34"/>
                <a:cs typeface="Silom" pitchFamily="2" charset="-34"/>
              </a:rPr>
              <a:t>FINANCIAL</a:t>
            </a:r>
            <a:r>
              <a:rPr spc="635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pc="-10" dirty="0">
                <a:latin typeface="Silom" pitchFamily="2" charset="-34"/>
                <a:ea typeface="Silom" pitchFamily="2" charset="-34"/>
                <a:cs typeface="Silom" pitchFamily="2" charset="-34"/>
              </a:rPr>
              <a:t>HIGHLIGHTS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883810" y="2117551"/>
            <a:ext cx="5607725" cy="1045799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158240" marR="5080" indent="-1146175" algn="ctr">
              <a:lnSpc>
                <a:spcPts val="3679"/>
              </a:lnSpc>
              <a:spcBef>
                <a:spcPts val="355"/>
              </a:spcBef>
              <a:tabLst>
                <a:tab pos="2193925" algn="l"/>
                <a:tab pos="2425700" algn="l"/>
                <a:tab pos="2778760" algn="l"/>
                <a:tab pos="2926715" algn="l"/>
              </a:tabLst>
            </a:pPr>
            <a:r>
              <a:rPr lang="en-US" sz="3200" b="1" spc="300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REVENUE BY SEGMENT</a:t>
            </a:r>
          </a:p>
          <a:p>
            <a:pPr marL="1158240" marR="5080" indent="-1146175" algn="ctr">
              <a:lnSpc>
                <a:spcPts val="3679"/>
              </a:lnSpc>
              <a:spcBef>
                <a:spcPts val="355"/>
              </a:spcBef>
              <a:tabLst>
                <a:tab pos="2193925" algn="l"/>
                <a:tab pos="2425700" algn="l"/>
                <a:tab pos="2778760" algn="l"/>
                <a:tab pos="2926715" algn="l"/>
              </a:tabLst>
            </a:pPr>
            <a:r>
              <a:rPr lang="en-US" sz="3200" b="1" spc="300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FY26 – FY30</a:t>
            </a:r>
            <a:endParaRPr sz="3200" spc="3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02290" y="2120552"/>
            <a:ext cx="5607726" cy="1045799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122680" marR="5080" indent="-1110615" algn="ctr">
              <a:lnSpc>
                <a:spcPts val="3679"/>
              </a:lnSpc>
              <a:spcBef>
                <a:spcPts val="355"/>
              </a:spcBef>
              <a:tabLst>
                <a:tab pos="2193925" algn="l"/>
                <a:tab pos="2390140" algn="l"/>
                <a:tab pos="2743200" algn="l"/>
              </a:tabLst>
            </a:pPr>
            <a:r>
              <a:rPr lang="en-US" sz="3200" b="1" spc="300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REVENUE TRAJECTORY</a:t>
            </a:r>
          </a:p>
          <a:p>
            <a:pPr marL="1122680" marR="5080" indent="-1110615" algn="ctr">
              <a:lnSpc>
                <a:spcPts val="3679"/>
              </a:lnSpc>
              <a:spcBef>
                <a:spcPts val="355"/>
              </a:spcBef>
              <a:tabLst>
                <a:tab pos="2193925" algn="l"/>
                <a:tab pos="2390140" algn="l"/>
                <a:tab pos="2743200" algn="l"/>
              </a:tabLst>
            </a:pPr>
            <a:r>
              <a:rPr lang="en-US" sz="3200" b="1" spc="300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FY26 – FY30 </a:t>
            </a:r>
            <a:endParaRPr sz="3200" spc="3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5988" y="8625479"/>
            <a:ext cx="7893037" cy="902811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FY26: $6.4M (INITIAL COMMERCIAL ENTRY)</a:t>
            </a:r>
            <a:endParaRPr lang="en-US" sz="28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FY30: $106.1M (50% CAGR)</a:t>
            </a:r>
            <a:endParaRPr lang="en-US" sz="28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07475" y="8625479"/>
            <a:ext cx="8534387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REVENUE MIX EVOLUTION: SPACE SEGMENT GROWS FROM 18% TO 47% OF TOTAL REVENUE</a:t>
            </a:r>
            <a:endParaRPr lang="en-US" sz="28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5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646332" y="5969140"/>
            <a:ext cx="4641850" cy="4318000"/>
            <a:chOff x="13646332" y="5969140"/>
            <a:chExt cx="4641850" cy="4318000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6332" y="6171197"/>
              <a:ext cx="4641667" cy="41158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82102" y="5969140"/>
              <a:ext cx="4005897" cy="431785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2130750"/>
            <a:ext cx="11694795" cy="8156575"/>
            <a:chOff x="0" y="2130750"/>
            <a:chExt cx="11694795" cy="815657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180280"/>
              <a:ext cx="11685269" cy="810671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8" name="object 8"/>
            <p:cNvSpPr/>
            <p:nvPr/>
          </p:nvSpPr>
          <p:spPr>
            <a:xfrm>
              <a:off x="0" y="2168850"/>
              <a:ext cx="11694795" cy="0"/>
            </a:xfrm>
            <a:custGeom>
              <a:avLst/>
              <a:gdLst/>
              <a:ahLst/>
              <a:cxnLst/>
              <a:rect l="l" t="t" r="r" b="b"/>
              <a:pathLst>
                <a:path w="11694795">
                  <a:moveTo>
                    <a:pt x="11694542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220" y="9460746"/>
              <a:ext cx="733423" cy="59054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grpSp>
        <p:nvGrpSpPr>
          <p:cNvPr id="10" name="object 10"/>
          <p:cNvGrpSpPr/>
          <p:nvPr/>
        </p:nvGrpSpPr>
        <p:grpSpPr>
          <a:xfrm>
            <a:off x="12354069" y="5832126"/>
            <a:ext cx="5410200" cy="4084320"/>
            <a:chOff x="12354069" y="5832126"/>
            <a:chExt cx="5410200" cy="408432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03600" y="5881655"/>
              <a:ext cx="5311185" cy="398510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2" name="object 12"/>
            <p:cNvSpPr/>
            <p:nvPr/>
          </p:nvSpPr>
          <p:spPr>
            <a:xfrm>
              <a:off x="12392169" y="5870226"/>
              <a:ext cx="5334000" cy="4008120"/>
            </a:xfrm>
            <a:custGeom>
              <a:avLst/>
              <a:gdLst/>
              <a:ahLst/>
              <a:cxnLst/>
              <a:rect l="l" t="t" r="r" b="b"/>
              <a:pathLst>
                <a:path w="5334000" h="4008120">
                  <a:moveTo>
                    <a:pt x="0" y="0"/>
                  </a:moveTo>
                  <a:lnTo>
                    <a:pt x="0" y="4007939"/>
                  </a:lnTo>
                  <a:lnTo>
                    <a:pt x="5333999" y="4007939"/>
                  </a:lnTo>
                  <a:lnTo>
                    <a:pt x="5333999" y="0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2426070" y="2130750"/>
            <a:ext cx="5334000" cy="3352800"/>
            <a:chOff x="12426070" y="2130750"/>
            <a:chExt cx="5334000" cy="3352800"/>
          </a:xfrm>
        </p:grpSpPr>
        <p:pic>
          <p:nvPicPr>
            <p:cNvPr id="14" name="object 14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5600" y="2180280"/>
              <a:ext cx="5239185" cy="325334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5" name="object 15"/>
            <p:cNvSpPr/>
            <p:nvPr/>
          </p:nvSpPr>
          <p:spPr>
            <a:xfrm>
              <a:off x="12464170" y="2168850"/>
              <a:ext cx="5257800" cy="3276600"/>
            </a:xfrm>
            <a:custGeom>
              <a:avLst/>
              <a:gdLst/>
              <a:ahLst/>
              <a:cxnLst/>
              <a:rect l="l" t="t" r="r" b="b"/>
              <a:pathLst>
                <a:path w="5257800" h="3276600">
                  <a:moveTo>
                    <a:pt x="5257800" y="0"/>
                  </a:moveTo>
                  <a:lnTo>
                    <a:pt x="0" y="0"/>
                  </a:lnTo>
                  <a:lnTo>
                    <a:pt x="0" y="3276152"/>
                  </a:lnTo>
                  <a:lnTo>
                    <a:pt x="5257800" y="3276152"/>
                  </a:lnTo>
                </a:path>
              </a:pathLst>
            </a:custGeom>
            <a:ln w="28575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566284" y="7098840"/>
            <a:ext cx="450215" cy="450215"/>
            <a:chOff x="5566284" y="7098840"/>
            <a:chExt cx="450215" cy="450215"/>
          </a:xfrm>
        </p:grpSpPr>
        <p:sp>
          <p:nvSpPr>
            <p:cNvPr id="17" name="object 17"/>
            <p:cNvSpPr/>
            <p:nvPr/>
          </p:nvSpPr>
          <p:spPr>
            <a:xfrm>
              <a:off x="5566284" y="7098840"/>
              <a:ext cx="450215" cy="450215"/>
            </a:xfrm>
            <a:custGeom>
              <a:avLst/>
              <a:gdLst/>
              <a:ahLst/>
              <a:cxnLst/>
              <a:rect l="l" t="t" r="r" b="b"/>
              <a:pathLst>
                <a:path w="450214" h="450215">
                  <a:moveTo>
                    <a:pt x="382001" y="449609"/>
                  </a:moveTo>
                  <a:lnTo>
                    <a:pt x="67607" y="449609"/>
                  </a:lnTo>
                  <a:lnTo>
                    <a:pt x="41293" y="444295"/>
                  </a:lnTo>
                  <a:lnTo>
                    <a:pt x="19803" y="429805"/>
                  </a:lnTo>
                  <a:lnTo>
                    <a:pt x="5313" y="408314"/>
                  </a:lnTo>
                  <a:lnTo>
                    <a:pt x="0" y="382001"/>
                  </a:lnTo>
                  <a:lnTo>
                    <a:pt x="0" y="67607"/>
                  </a:lnTo>
                  <a:lnTo>
                    <a:pt x="5313" y="41293"/>
                  </a:lnTo>
                  <a:lnTo>
                    <a:pt x="19803" y="19803"/>
                  </a:lnTo>
                  <a:lnTo>
                    <a:pt x="41293" y="5313"/>
                  </a:lnTo>
                  <a:lnTo>
                    <a:pt x="67607" y="0"/>
                  </a:lnTo>
                  <a:lnTo>
                    <a:pt x="381997" y="0"/>
                  </a:lnTo>
                  <a:lnTo>
                    <a:pt x="408312" y="5313"/>
                  </a:lnTo>
                  <a:lnTo>
                    <a:pt x="429804" y="19803"/>
                  </a:lnTo>
                  <a:lnTo>
                    <a:pt x="444295" y="41293"/>
                  </a:lnTo>
                  <a:lnTo>
                    <a:pt x="449609" y="67607"/>
                  </a:lnTo>
                  <a:lnTo>
                    <a:pt x="449609" y="382001"/>
                  </a:lnTo>
                  <a:lnTo>
                    <a:pt x="444295" y="408314"/>
                  </a:lnTo>
                  <a:lnTo>
                    <a:pt x="429805" y="429805"/>
                  </a:lnTo>
                  <a:lnTo>
                    <a:pt x="408314" y="444295"/>
                  </a:lnTo>
                  <a:lnTo>
                    <a:pt x="382001" y="449609"/>
                  </a:lnTo>
                  <a:close/>
                </a:path>
              </a:pathLst>
            </a:custGeom>
            <a:solidFill>
              <a:srgbClr val="6D9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00153" y="7172185"/>
              <a:ext cx="382270" cy="303530"/>
            </a:xfrm>
            <a:custGeom>
              <a:avLst/>
              <a:gdLst/>
              <a:ahLst/>
              <a:cxnLst/>
              <a:rect l="l" t="t" r="r" b="b"/>
              <a:pathLst>
                <a:path w="382270" h="303529">
                  <a:moveTo>
                    <a:pt x="131245" y="302938"/>
                  </a:moveTo>
                  <a:lnTo>
                    <a:pt x="0" y="171683"/>
                  </a:lnTo>
                  <a:lnTo>
                    <a:pt x="52298" y="119375"/>
                  </a:lnTo>
                  <a:lnTo>
                    <a:pt x="131245" y="198322"/>
                  </a:lnTo>
                  <a:lnTo>
                    <a:pt x="329572" y="0"/>
                  </a:lnTo>
                  <a:lnTo>
                    <a:pt x="381876" y="52294"/>
                  </a:lnTo>
                  <a:lnTo>
                    <a:pt x="131245" y="302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566284" y="8133726"/>
            <a:ext cx="450215" cy="450215"/>
            <a:chOff x="5566284" y="8133726"/>
            <a:chExt cx="450215" cy="450215"/>
          </a:xfrm>
        </p:grpSpPr>
        <p:sp>
          <p:nvSpPr>
            <p:cNvPr id="20" name="object 20"/>
            <p:cNvSpPr/>
            <p:nvPr/>
          </p:nvSpPr>
          <p:spPr>
            <a:xfrm>
              <a:off x="5566284" y="8133726"/>
              <a:ext cx="450215" cy="450215"/>
            </a:xfrm>
            <a:custGeom>
              <a:avLst/>
              <a:gdLst/>
              <a:ahLst/>
              <a:cxnLst/>
              <a:rect l="l" t="t" r="r" b="b"/>
              <a:pathLst>
                <a:path w="450214" h="450215">
                  <a:moveTo>
                    <a:pt x="382001" y="449609"/>
                  </a:moveTo>
                  <a:lnTo>
                    <a:pt x="67607" y="449609"/>
                  </a:lnTo>
                  <a:lnTo>
                    <a:pt x="41293" y="444295"/>
                  </a:lnTo>
                  <a:lnTo>
                    <a:pt x="19803" y="429805"/>
                  </a:lnTo>
                  <a:lnTo>
                    <a:pt x="5313" y="408314"/>
                  </a:lnTo>
                  <a:lnTo>
                    <a:pt x="0" y="382001"/>
                  </a:lnTo>
                  <a:lnTo>
                    <a:pt x="0" y="67607"/>
                  </a:lnTo>
                  <a:lnTo>
                    <a:pt x="5313" y="41293"/>
                  </a:lnTo>
                  <a:lnTo>
                    <a:pt x="19803" y="19803"/>
                  </a:lnTo>
                  <a:lnTo>
                    <a:pt x="41293" y="5313"/>
                  </a:lnTo>
                  <a:lnTo>
                    <a:pt x="67607" y="0"/>
                  </a:lnTo>
                  <a:lnTo>
                    <a:pt x="381997" y="0"/>
                  </a:lnTo>
                  <a:lnTo>
                    <a:pt x="408312" y="5313"/>
                  </a:lnTo>
                  <a:lnTo>
                    <a:pt x="429804" y="19803"/>
                  </a:lnTo>
                  <a:lnTo>
                    <a:pt x="444295" y="41293"/>
                  </a:lnTo>
                  <a:lnTo>
                    <a:pt x="449609" y="67607"/>
                  </a:lnTo>
                  <a:lnTo>
                    <a:pt x="449609" y="382001"/>
                  </a:lnTo>
                  <a:lnTo>
                    <a:pt x="444295" y="408314"/>
                  </a:lnTo>
                  <a:lnTo>
                    <a:pt x="429805" y="429805"/>
                  </a:lnTo>
                  <a:lnTo>
                    <a:pt x="408314" y="444295"/>
                  </a:lnTo>
                  <a:lnTo>
                    <a:pt x="382001" y="449609"/>
                  </a:lnTo>
                  <a:close/>
                </a:path>
              </a:pathLst>
            </a:custGeom>
            <a:solidFill>
              <a:srgbClr val="6D9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00153" y="8207070"/>
              <a:ext cx="382270" cy="303530"/>
            </a:xfrm>
            <a:custGeom>
              <a:avLst/>
              <a:gdLst/>
              <a:ahLst/>
              <a:cxnLst/>
              <a:rect l="l" t="t" r="r" b="b"/>
              <a:pathLst>
                <a:path w="382270" h="303529">
                  <a:moveTo>
                    <a:pt x="131245" y="302938"/>
                  </a:moveTo>
                  <a:lnTo>
                    <a:pt x="0" y="171683"/>
                  </a:lnTo>
                  <a:lnTo>
                    <a:pt x="52298" y="119375"/>
                  </a:lnTo>
                  <a:lnTo>
                    <a:pt x="131245" y="198322"/>
                  </a:lnTo>
                  <a:lnTo>
                    <a:pt x="329572" y="0"/>
                  </a:lnTo>
                  <a:lnTo>
                    <a:pt x="381876" y="52294"/>
                  </a:lnTo>
                  <a:lnTo>
                    <a:pt x="131245" y="302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566284" y="9185119"/>
            <a:ext cx="450215" cy="450215"/>
            <a:chOff x="5566284" y="9185119"/>
            <a:chExt cx="450215" cy="450215"/>
          </a:xfrm>
        </p:grpSpPr>
        <p:sp>
          <p:nvSpPr>
            <p:cNvPr id="23" name="object 23"/>
            <p:cNvSpPr/>
            <p:nvPr/>
          </p:nvSpPr>
          <p:spPr>
            <a:xfrm>
              <a:off x="5566284" y="9185119"/>
              <a:ext cx="450215" cy="450215"/>
            </a:xfrm>
            <a:custGeom>
              <a:avLst/>
              <a:gdLst/>
              <a:ahLst/>
              <a:cxnLst/>
              <a:rect l="l" t="t" r="r" b="b"/>
              <a:pathLst>
                <a:path w="450214" h="450215">
                  <a:moveTo>
                    <a:pt x="382001" y="449609"/>
                  </a:moveTo>
                  <a:lnTo>
                    <a:pt x="67607" y="449609"/>
                  </a:lnTo>
                  <a:lnTo>
                    <a:pt x="41293" y="444295"/>
                  </a:lnTo>
                  <a:lnTo>
                    <a:pt x="19803" y="429805"/>
                  </a:lnTo>
                  <a:lnTo>
                    <a:pt x="5313" y="408314"/>
                  </a:lnTo>
                  <a:lnTo>
                    <a:pt x="0" y="382001"/>
                  </a:lnTo>
                  <a:lnTo>
                    <a:pt x="0" y="67607"/>
                  </a:lnTo>
                  <a:lnTo>
                    <a:pt x="5313" y="41293"/>
                  </a:lnTo>
                  <a:lnTo>
                    <a:pt x="19803" y="19803"/>
                  </a:lnTo>
                  <a:lnTo>
                    <a:pt x="41293" y="5313"/>
                  </a:lnTo>
                  <a:lnTo>
                    <a:pt x="67607" y="0"/>
                  </a:lnTo>
                  <a:lnTo>
                    <a:pt x="381997" y="0"/>
                  </a:lnTo>
                  <a:lnTo>
                    <a:pt x="408312" y="5313"/>
                  </a:lnTo>
                  <a:lnTo>
                    <a:pt x="429804" y="19803"/>
                  </a:lnTo>
                  <a:lnTo>
                    <a:pt x="444295" y="41293"/>
                  </a:lnTo>
                  <a:lnTo>
                    <a:pt x="449609" y="67607"/>
                  </a:lnTo>
                  <a:lnTo>
                    <a:pt x="449609" y="382001"/>
                  </a:lnTo>
                  <a:lnTo>
                    <a:pt x="444295" y="408314"/>
                  </a:lnTo>
                  <a:lnTo>
                    <a:pt x="429805" y="429805"/>
                  </a:lnTo>
                  <a:lnTo>
                    <a:pt x="408314" y="444295"/>
                  </a:lnTo>
                  <a:lnTo>
                    <a:pt x="382001" y="449609"/>
                  </a:lnTo>
                  <a:close/>
                </a:path>
              </a:pathLst>
            </a:custGeom>
            <a:solidFill>
              <a:srgbClr val="6D9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600153" y="9258464"/>
              <a:ext cx="382270" cy="303530"/>
            </a:xfrm>
            <a:custGeom>
              <a:avLst/>
              <a:gdLst/>
              <a:ahLst/>
              <a:cxnLst/>
              <a:rect l="l" t="t" r="r" b="b"/>
              <a:pathLst>
                <a:path w="382270" h="303529">
                  <a:moveTo>
                    <a:pt x="131245" y="302938"/>
                  </a:moveTo>
                  <a:lnTo>
                    <a:pt x="0" y="171683"/>
                  </a:lnTo>
                  <a:lnTo>
                    <a:pt x="52298" y="119375"/>
                  </a:lnTo>
                  <a:lnTo>
                    <a:pt x="131245" y="198322"/>
                  </a:lnTo>
                  <a:lnTo>
                    <a:pt x="329572" y="0"/>
                  </a:lnTo>
                  <a:lnTo>
                    <a:pt x="381876" y="52294"/>
                  </a:lnTo>
                  <a:lnTo>
                    <a:pt x="131245" y="3029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932" y="6870213"/>
            <a:ext cx="3409949" cy="90487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932" y="7918278"/>
            <a:ext cx="3409949" cy="87629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932" y="8941785"/>
            <a:ext cx="3409949" cy="93344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69" y="2678909"/>
            <a:ext cx="123825" cy="123825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69" y="5155410"/>
            <a:ext cx="123825" cy="123825"/>
          </a:xfrm>
          <a:prstGeom prst="rect">
            <a:avLst/>
          </a:prstGeom>
        </p:spPr>
      </p:pic>
      <p:sp>
        <p:nvSpPr>
          <p:cNvPr id="30" name="object 30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Silom" pitchFamily="2" charset="-34"/>
                <a:ea typeface="Silom" pitchFamily="2" charset="-34"/>
                <a:cs typeface="Silom" pitchFamily="2" charset="-34"/>
              </a:rPr>
              <a:t>SO</a:t>
            </a:r>
            <a:r>
              <a:rPr spc="640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pc="484" dirty="0">
                <a:latin typeface="Silom" pitchFamily="2" charset="-34"/>
                <a:ea typeface="Silom" pitchFamily="2" charset="-34"/>
                <a:cs typeface="Silom" pitchFamily="2" charset="-34"/>
              </a:rPr>
              <a:t>WHY</a:t>
            </a:r>
            <a:r>
              <a:rPr spc="645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pc="70" dirty="0">
                <a:latin typeface="Silom" pitchFamily="2" charset="-34"/>
                <a:ea typeface="Silom" pitchFamily="2" charset="-34"/>
                <a:cs typeface="Silom" pitchFamily="2" charset="-34"/>
              </a:rPr>
              <a:t>TEST</a:t>
            </a:r>
            <a:r>
              <a:rPr spc="645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dirty="0">
                <a:latin typeface="Silom" pitchFamily="2" charset="-34"/>
                <a:ea typeface="Silom" pitchFamily="2" charset="-34"/>
                <a:cs typeface="Silom" pitchFamily="2" charset="-34"/>
              </a:rPr>
              <a:t>ON</a:t>
            </a:r>
            <a:r>
              <a:rPr spc="645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pc="50" dirty="0">
                <a:latin typeface="Silom" pitchFamily="2" charset="-34"/>
                <a:ea typeface="Silom" pitchFamily="2" charset="-34"/>
                <a:cs typeface="Silom" pitchFamily="2" charset="-34"/>
              </a:rPr>
              <a:t>THE</a:t>
            </a:r>
            <a:r>
              <a:rPr spc="645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pc="-20" dirty="0">
                <a:latin typeface="Silom" pitchFamily="2" charset="-34"/>
                <a:ea typeface="Silom" pitchFamily="2" charset="-34"/>
                <a:cs typeface="Silom" pitchFamily="2" charset="-34"/>
              </a:rPr>
              <a:t>ISS?</a:t>
            </a:r>
          </a:p>
        </p:txBody>
      </p:sp>
      <p:sp>
        <p:nvSpPr>
          <p:cNvPr id="31" name="object 31"/>
          <p:cNvSpPr txBox="1">
            <a:spLocks noGrp="1"/>
          </p:cNvSpPr>
          <p:nvPr>
            <p:ph type="body" idx="1"/>
          </p:nvPr>
        </p:nvSpPr>
        <p:spPr>
          <a:xfrm>
            <a:off x="1357425" y="2399510"/>
            <a:ext cx="10039985" cy="518347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36195">
              <a:lnSpc>
                <a:spcPts val="3900"/>
              </a:lnSpc>
              <a:spcBef>
                <a:spcPts val="580"/>
              </a:spcBef>
            </a:pPr>
            <a:r>
              <a:rPr b="0" spc="-15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In-orbit testing is needed to validate for customers in the space sector the durability &amp; emissivity performance of ULSS metal samples regularly used for key thermal spacecraft components.</a:t>
            </a:r>
          </a:p>
          <a:p>
            <a:pPr marL="12700" marR="5080">
              <a:lnSpc>
                <a:spcPts val="3900"/>
              </a:lnSpc>
              <a:spcBef>
                <a:spcPts val="3900"/>
              </a:spcBef>
            </a:pPr>
            <a:r>
              <a:rPr b="0" spc="-15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Testing will enable Quantum Qool to prove how its tailored nanostructures create a “plasmonic cooling” effect that keeps spacecraft cooler overall at scale.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b="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35585">
              <a:lnSpc>
                <a:spcPct val="100000"/>
              </a:lnSpc>
            </a:pPr>
            <a:r>
              <a:rPr b="0" spc="-150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Letters of Support: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377"/>
            <a:ext cx="18288000" cy="10325100"/>
            <a:chOff x="0" y="0"/>
            <a:chExt cx="18288000" cy="10325100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7255651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220" y="9460746"/>
              <a:ext cx="733423" cy="59054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243297" y="3389272"/>
              <a:ext cx="8006080" cy="6898005"/>
            </a:xfrm>
            <a:custGeom>
              <a:avLst/>
              <a:gdLst/>
              <a:ahLst/>
              <a:cxnLst/>
              <a:rect l="l" t="t" r="r" b="b"/>
              <a:pathLst>
                <a:path w="8006080" h="6898005">
                  <a:moveTo>
                    <a:pt x="8005578" y="0"/>
                  </a:moveTo>
                  <a:lnTo>
                    <a:pt x="8005578" y="6897727"/>
                  </a:lnTo>
                  <a:lnTo>
                    <a:pt x="0" y="6897727"/>
                  </a:lnTo>
                  <a:lnTo>
                    <a:pt x="0" y="0"/>
                  </a:lnTo>
                  <a:lnTo>
                    <a:pt x="8005578" y="0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243303" y="3389272"/>
              <a:ext cx="8016240" cy="6898005"/>
            </a:xfrm>
            <a:custGeom>
              <a:avLst/>
              <a:gdLst/>
              <a:ahLst/>
              <a:cxnLst/>
              <a:rect l="l" t="t" r="r" b="b"/>
              <a:pathLst>
                <a:path w="8016240" h="6898005">
                  <a:moveTo>
                    <a:pt x="0" y="6897727"/>
                  </a:moveTo>
                  <a:lnTo>
                    <a:pt x="0" y="0"/>
                  </a:lnTo>
                  <a:lnTo>
                    <a:pt x="8015875" y="0"/>
                  </a:lnTo>
                  <a:lnTo>
                    <a:pt x="8015878" y="6897727"/>
                  </a:lnTo>
                </a:path>
              </a:pathLst>
            </a:custGeom>
            <a:ln w="76200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43297" y="2286643"/>
              <a:ext cx="9044702" cy="971549"/>
            </a:xfrm>
            <a:prstGeom prst="rect">
              <a:avLst/>
            </a:prstGeom>
          </p:spPr>
        </p:pic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580245" y="623025"/>
            <a:ext cx="984758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Silom" pitchFamily="2" charset="-34"/>
                <a:ea typeface="Silom" pitchFamily="2" charset="-34"/>
                <a:cs typeface="Silom" pitchFamily="2" charset="-34"/>
              </a:rPr>
              <a:t>CURRENT</a:t>
            </a:r>
            <a:r>
              <a:rPr spc="180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pc="-25" dirty="0">
                <a:latin typeface="Silom" pitchFamily="2" charset="-34"/>
                <a:ea typeface="Silom" pitchFamily="2" charset="-34"/>
                <a:cs typeface="Silom" pitchFamily="2" charset="-34"/>
              </a:rPr>
              <a:t>FUNDING</a:t>
            </a:r>
            <a:r>
              <a:rPr spc="180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pc="-10" dirty="0">
                <a:latin typeface="Silom" pitchFamily="2" charset="-34"/>
                <a:ea typeface="Silom" pitchFamily="2" charset="-34"/>
                <a:cs typeface="Silom" pitchFamily="2" charset="-34"/>
              </a:rPr>
              <a:t>ROUND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45968" y="2418586"/>
            <a:ext cx="7940039" cy="2744341"/>
          </a:xfrm>
          <a:prstGeom prst="rect">
            <a:avLst/>
          </a:prstGeom>
        </p:spPr>
        <p:txBody>
          <a:bodyPr vert="horz" wrap="square" lIns="0" tIns="586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20"/>
              </a:spcBef>
            </a:pPr>
            <a:r>
              <a:rPr sz="8800" b="1" spc="12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$1.4</a:t>
            </a:r>
            <a:r>
              <a:rPr sz="8800" b="1" spc="10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8800" b="1" spc="-58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MILLION</a:t>
            </a:r>
            <a:endParaRPr sz="88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82550">
              <a:lnSpc>
                <a:spcPct val="100000"/>
              </a:lnSpc>
              <a:spcBef>
                <a:spcPts val="1850"/>
              </a:spcBef>
            </a:pPr>
            <a:r>
              <a:rPr sz="3600" spc="-22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FUNDRAISE</a:t>
            </a:r>
            <a:r>
              <a:rPr sz="3600" spc="-3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600" spc="-459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</a:t>
            </a:r>
            <a:r>
              <a:rPr sz="3600" spc="10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600" spc="-2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OPEN</a:t>
            </a:r>
            <a:r>
              <a:rPr sz="3600" spc="-18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600" spc="-3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THRU</a:t>
            </a:r>
            <a:r>
              <a:rPr sz="3600" spc="1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600" spc="13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NOV.</a:t>
            </a:r>
            <a:endParaRPr sz="3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2442" y="5458811"/>
            <a:ext cx="86874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46045" algn="l"/>
                <a:tab pos="3316604" algn="l"/>
                <a:tab pos="4785995" algn="l"/>
              </a:tabLst>
            </a:pPr>
            <a:r>
              <a:rPr sz="3200" b="1" i="1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(CURRENTLY</a:t>
            </a:r>
            <a:r>
              <a:rPr lang="en-US" sz="3200" b="1" i="1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i="1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AT</a:t>
            </a:r>
            <a:r>
              <a:rPr lang="en-US" sz="3200" b="1" i="1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i="1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$1.2M</a:t>
            </a:r>
            <a:r>
              <a:rPr lang="en-US" sz="3200" b="1" i="1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i="1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COMMITTED)</a:t>
            </a:r>
            <a:endParaRPr sz="3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118400" y="3925286"/>
            <a:ext cx="104775" cy="4867275"/>
            <a:chOff x="10118400" y="3925286"/>
            <a:chExt cx="104775" cy="4867275"/>
          </a:xfrm>
        </p:grpSpPr>
        <p:pic>
          <p:nvPicPr>
            <p:cNvPr id="13" name="object 13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18400" y="3925286"/>
              <a:ext cx="104775" cy="1047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18400" y="5354036"/>
              <a:ext cx="104775" cy="1047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18400" y="7259036"/>
              <a:ext cx="104775" cy="1047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18400" y="8687786"/>
              <a:ext cx="104775" cy="10477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281403" y="2550829"/>
            <a:ext cx="7940040" cy="75661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8205">
              <a:lnSpc>
                <a:spcPct val="100000"/>
              </a:lnSpc>
              <a:spcBef>
                <a:spcPts val="100"/>
              </a:spcBef>
            </a:pPr>
            <a:r>
              <a:rPr sz="32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USE OF FUNDS FOR PRE-SEED ROUND:</a:t>
            </a:r>
            <a:endParaRPr sz="32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  <a:spcBef>
                <a:spcPts val="1400"/>
              </a:spcBef>
            </a:pPr>
            <a:endParaRPr sz="3200" dirty="0">
              <a:latin typeface="Arial"/>
              <a:cs typeface="Arial"/>
            </a:endParaRPr>
          </a:p>
          <a:p>
            <a:pPr marL="1108710" marR="847090">
              <a:lnSpc>
                <a:spcPts val="3750"/>
              </a:lnSpc>
            </a:pPr>
            <a:r>
              <a:rPr sz="32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Bring on 3 Laser &amp; Thermal Engineers and 2 Laser Technicians</a:t>
            </a:r>
            <a:endParaRPr sz="32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32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108710" marR="1267460">
              <a:lnSpc>
                <a:spcPts val="3750"/>
              </a:lnSpc>
            </a:pPr>
            <a:r>
              <a:rPr sz="32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Start build of ultrafast laser structuring robotics platform for macro applications</a:t>
            </a:r>
            <a:endParaRPr sz="32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32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108710" marR="451484">
              <a:lnSpc>
                <a:spcPts val="3750"/>
              </a:lnSpc>
            </a:pPr>
            <a:r>
              <a:rPr sz="32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Full application lab buildout to serve more customers in-house faster</a:t>
            </a:r>
            <a:endParaRPr sz="32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32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108710" marR="573405">
              <a:lnSpc>
                <a:spcPts val="3750"/>
              </a:lnSpc>
            </a:pPr>
            <a:r>
              <a:rPr sz="32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Development of laser parameter/ material data collection project for LLM proprietary platform with AWS</a:t>
            </a:r>
            <a:endParaRPr sz="32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4629150" cy="10287000"/>
            <a:chOff x="0" y="0"/>
            <a:chExt cx="4629150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629149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334" y="3642783"/>
              <a:ext cx="3743324" cy="3000374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5075135" y="1008022"/>
            <a:ext cx="7986395" cy="1530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850" spc="440" dirty="0">
                <a:latin typeface="Silom" pitchFamily="2" charset="-34"/>
                <a:ea typeface="Silom" pitchFamily="2" charset="-34"/>
                <a:cs typeface="Silom" pitchFamily="2" charset="-34"/>
              </a:rPr>
              <a:t>THANK</a:t>
            </a:r>
            <a:r>
              <a:rPr sz="9850" spc="1215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z="9850" spc="445" dirty="0">
                <a:latin typeface="Silom" pitchFamily="2" charset="-34"/>
                <a:ea typeface="Silom" pitchFamily="2" charset="-34"/>
                <a:cs typeface="Silom" pitchFamily="2" charset="-34"/>
              </a:rPr>
              <a:t>YOU</a:t>
            </a:r>
            <a:endParaRPr sz="9850" dirty="0"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75135" y="3212529"/>
            <a:ext cx="696446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-150" dirty="0">
                <a:solidFill>
                  <a:srgbClr val="E4E4E4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FOR MORE INFORMATION:</a:t>
            </a:r>
            <a:endParaRPr sz="42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75135" y="4423737"/>
            <a:ext cx="6004056" cy="187071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3600" b="1" spc="-150" dirty="0">
                <a:solidFill>
                  <a:srgbClr val="6DA7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KENT CAMPBELL</a:t>
            </a:r>
            <a:endParaRPr sz="36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3400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Co-Founder &amp; CEO</a:t>
            </a:r>
            <a:endParaRPr sz="34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3400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5"/>
              </a:rPr>
              <a:t>kcampbell@quantumqool.com</a:t>
            </a:r>
            <a:endParaRPr sz="34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158" y="7887051"/>
            <a:ext cx="1019201" cy="1019201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087865" y="7991675"/>
            <a:ext cx="829944" cy="829944"/>
            <a:chOff x="5087865" y="7991675"/>
            <a:chExt cx="829944" cy="829944"/>
          </a:xfrm>
        </p:grpSpPr>
        <p:pic>
          <p:nvPicPr>
            <p:cNvPr id="11" name="object 11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2978" y="8174100"/>
              <a:ext cx="199127" cy="19912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087865" y="7991675"/>
              <a:ext cx="829944" cy="829944"/>
            </a:xfrm>
            <a:custGeom>
              <a:avLst/>
              <a:gdLst/>
              <a:ahLst/>
              <a:cxnLst/>
              <a:rect l="l" t="t" r="r" b="b"/>
              <a:pathLst>
                <a:path w="829945" h="829945">
                  <a:moveTo>
                    <a:pt x="414680" y="829356"/>
                  </a:moveTo>
                  <a:lnTo>
                    <a:pt x="366320" y="826566"/>
                  </a:lnTo>
                  <a:lnTo>
                    <a:pt x="319599" y="818404"/>
                  </a:lnTo>
                  <a:lnTo>
                    <a:pt x="274827" y="805181"/>
                  </a:lnTo>
                  <a:lnTo>
                    <a:pt x="232315" y="787208"/>
                  </a:lnTo>
                  <a:lnTo>
                    <a:pt x="192376" y="764796"/>
                  </a:lnTo>
                  <a:lnTo>
                    <a:pt x="155320" y="738257"/>
                  </a:lnTo>
                  <a:lnTo>
                    <a:pt x="121458" y="707901"/>
                  </a:lnTo>
                  <a:lnTo>
                    <a:pt x="91101" y="674040"/>
                  </a:lnTo>
                  <a:lnTo>
                    <a:pt x="64561" y="636984"/>
                  </a:lnTo>
                  <a:lnTo>
                    <a:pt x="42149" y="597045"/>
                  </a:lnTo>
                  <a:lnTo>
                    <a:pt x="24175" y="554534"/>
                  </a:lnTo>
                  <a:lnTo>
                    <a:pt x="10952" y="509762"/>
                  </a:lnTo>
                  <a:lnTo>
                    <a:pt x="2789" y="463041"/>
                  </a:lnTo>
                  <a:lnTo>
                    <a:pt x="0" y="414680"/>
                  </a:lnTo>
                  <a:lnTo>
                    <a:pt x="2789" y="366320"/>
                  </a:lnTo>
                  <a:lnTo>
                    <a:pt x="10952" y="319599"/>
                  </a:lnTo>
                  <a:lnTo>
                    <a:pt x="24175" y="274827"/>
                  </a:lnTo>
                  <a:lnTo>
                    <a:pt x="42149" y="232315"/>
                  </a:lnTo>
                  <a:lnTo>
                    <a:pt x="64561" y="192376"/>
                  </a:lnTo>
                  <a:lnTo>
                    <a:pt x="91101" y="155320"/>
                  </a:lnTo>
                  <a:lnTo>
                    <a:pt x="121458" y="121458"/>
                  </a:lnTo>
                  <a:lnTo>
                    <a:pt x="155320" y="91101"/>
                  </a:lnTo>
                  <a:lnTo>
                    <a:pt x="192376" y="64561"/>
                  </a:lnTo>
                  <a:lnTo>
                    <a:pt x="232315" y="42149"/>
                  </a:lnTo>
                  <a:lnTo>
                    <a:pt x="274827" y="24175"/>
                  </a:lnTo>
                  <a:lnTo>
                    <a:pt x="319599" y="10952"/>
                  </a:lnTo>
                  <a:lnTo>
                    <a:pt x="366320" y="2789"/>
                  </a:lnTo>
                  <a:lnTo>
                    <a:pt x="414680" y="0"/>
                  </a:lnTo>
                  <a:lnTo>
                    <a:pt x="463040" y="2789"/>
                  </a:lnTo>
                  <a:lnTo>
                    <a:pt x="509762" y="10952"/>
                  </a:lnTo>
                  <a:lnTo>
                    <a:pt x="554533" y="24175"/>
                  </a:lnTo>
                  <a:lnTo>
                    <a:pt x="597044" y="42149"/>
                  </a:lnTo>
                  <a:lnTo>
                    <a:pt x="636983" y="64561"/>
                  </a:lnTo>
                  <a:lnTo>
                    <a:pt x="674038" y="91101"/>
                  </a:lnTo>
                  <a:lnTo>
                    <a:pt x="707899" y="121458"/>
                  </a:lnTo>
                  <a:lnTo>
                    <a:pt x="710433" y="124284"/>
                  </a:lnTo>
                  <a:lnTo>
                    <a:pt x="414680" y="124284"/>
                  </a:lnTo>
                  <a:lnTo>
                    <a:pt x="365007" y="130959"/>
                  </a:lnTo>
                  <a:lnTo>
                    <a:pt x="320371" y="149795"/>
                  </a:lnTo>
                  <a:lnTo>
                    <a:pt x="282554" y="179012"/>
                  </a:lnTo>
                  <a:lnTo>
                    <a:pt x="253337" y="216830"/>
                  </a:lnTo>
                  <a:lnTo>
                    <a:pt x="234500" y="261466"/>
                  </a:lnTo>
                  <a:lnTo>
                    <a:pt x="227826" y="311141"/>
                  </a:lnTo>
                  <a:lnTo>
                    <a:pt x="257022" y="410531"/>
                  </a:lnTo>
                  <a:lnTo>
                    <a:pt x="321253" y="528571"/>
                  </a:lnTo>
                  <a:lnTo>
                    <a:pt x="385484" y="627262"/>
                  </a:lnTo>
                  <a:lnTo>
                    <a:pt x="414680" y="668603"/>
                  </a:lnTo>
                  <a:lnTo>
                    <a:pt x="742149" y="668603"/>
                  </a:lnTo>
                  <a:lnTo>
                    <a:pt x="738255" y="674040"/>
                  </a:lnTo>
                  <a:lnTo>
                    <a:pt x="707899" y="707901"/>
                  </a:lnTo>
                  <a:lnTo>
                    <a:pt x="674038" y="738257"/>
                  </a:lnTo>
                  <a:lnTo>
                    <a:pt x="636983" y="764796"/>
                  </a:lnTo>
                  <a:lnTo>
                    <a:pt x="597044" y="787208"/>
                  </a:lnTo>
                  <a:lnTo>
                    <a:pt x="554533" y="805181"/>
                  </a:lnTo>
                  <a:lnTo>
                    <a:pt x="509762" y="818404"/>
                  </a:lnTo>
                  <a:lnTo>
                    <a:pt x="463040" y="826566"/>
                  </a:lnTo>
                  <a:lnTo>
                    <a:pt x="414680" y="829356"/>
                  </a:lnTo>
                  <a:close/>
                </a:path>
                <a:path w="829945" h="829945">
                  <a:moveTo>
                    <a:pt x="742149" y="668603"/>
                  </a:moveTo>
                  <a:lnTo>
                    <a:pt x="414680" y="668603"/>
                  </a:lnTo>
                  <a:lnTo>
                    <a:pt x="443877" y="627262"/>
                  </a:lnTo>
                  <a:lnTo>
                    <a:pt x="508108" y="528571"/>
                  </a:lnTo>
                  <a:lnTo>
                    <a:pt x="572339" y="410531"/>
                  </a:lnTo>
                  <a:lnTo>
                    <a:pt x="601535" y="311141"/>
                  </a:lnTo>
                  <a:lnTo>
                    <a:pt x="594860" y="261466"/>
                  </a:lnTo>
                  <a:lnTo>
                    <a:pt x="576023" y="216830"/>
                  </a:lnTo>
                  <a:lnTo>
                    <a:pt x="546805" y="179012"/>
                  </a:lnTo>
                  <a:lnTo>
                    <a:pt x="508987" y="149795"/>
                  </a:lnTo>
                  <a:lnTo>
                    <a:pt x="464352" y="130959"/>
                  </a:lnTo>
                  <a:lnTo>
                    <a:pt x="414680" y="124284"/>
                  </a:lnTo>
                  <a:lnTo>
                    <a:pt x="710433" y="124284"/>
                  </a:lnTo>
                  <a:lnTo>
                    <a:pt x="738255" y="155320"/>
                  </a:lnTo>
                  <a:lnTo>
                    <a:pt x="764795" y="192376"/>
                  </a:lnTo>
                  <a:lnTo>
                    <a:pt x="787206" y="232315"/>
                  </a:lnTo>
                  <a:lnTo>
                    <a:pt x="805179" y="274827"/>
                  </a:lnTo>
                  <a:lnTo>
                    <a:pt x="818402" y="319599"/>
                  </a:lnTo>
                  <a:lnTo>
                    <a:pt x="826564" y="366320"/>
                  </a:lnTo>
                  <a:lnTo>
                    <a:pt x="829354" y="414680"/>
                  </a:lnTo>
                  <a:lnTo>
                    <a:pt x="826564" y="463041"/>
                  </a:lnTo>
                  <a:lnTo>
                    <a:pt x="818402" y="509762"/>
                  </a:lnTo>
                  <a:lnTo>
                    <a:pt x="805179" y="554534"/>
                  </a:lnTo>
                  <a:lnTo>
                    <a:pt x="787206" y="597045"/>
                  </a:lnTo>
                  <a:lnTo>
                    <a:pt x="764795" y="636984"/>
                  </a:lnTo>
                  <a:lnTo>
                    <a:pt x="742149" y="6686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075135" y="8896362"/>
            <a:ext cx="4468363" cy="968214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lang="en-US" sz="24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LOCATIONS</a:t>
            </a:r>
            <a:endParaRPr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24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Omaha</a:t>
            </a:r>
            <a:r>
              <a:rPr sz="2400" spc="8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2400" spc="81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/</a:t>
            </a:r>
            <a:r>
              <a:rPr sz="2400" spc="8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24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Washington</a:t>
            </a:r>
            <a:r>
              <a:rPr sz="2400" spc="8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DC</a:t>
            </a:r>
            <a:endParaRPr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19405" y="8870312"/>
            <a:ext cx="4044151" cy="993221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lang="en-US" sz="24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WEBSITE</a:t>
            </a:r>
            <a:endParaRPr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31750">
              <a:lnSpc>
                <a:spcPct val="100000"/>
              </a:lnSpc>
              <a:spcBef>
                <a:spcPts val="995"/>
              </a:spcBef>
            </a:pPr>
            <a:r>
              <a:rPr sz="2400" spc="-1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8"/>
              </a:rPr>
              <a:t>www.quantumqool.com</a:t>
            </a:r>
            <a:endParaRPr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837971" y="4423213"/>
            <a:ext cx="6047438" cy="1872307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3600" b="1" spc="-150" dirty="0">
                <a:solidFill>
                  <a:srgbClr val="6DA7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VICTOR A. RIVAS</a:t>
            </a:r>
            <a:endParaRPr sz="36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3400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Co-Founder, CTO &amp; Chairman</a:t>
            </a:r>
            <a:endParaRPr sz="34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3400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9"/>
              </a:rPr>
              <a:t>vrivas@quantumqool.com</a:t>
            </a:r>
            <a:endParaRPr sz="34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1C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62260"/>
            <a:ext cx="18287999" cy="502473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8314035" cy="8074025"/>
            <a:chOff x="0" y="0"/>
            <a:chExt cx="18314035" cy="8074025"/>
          </a:xfrm>
        </p:grpSpPr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2854" y="0"/>
              <a:ext cx="14220824" cy="41147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589" y="0"/>
              <a:ext cx="12184410" cy="43729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09860" y="3809895"/>
              <a:ext cx="4225436" cy="42164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209907" y="5396864"/>
              <a:ext cx="4222750" cy="2626995"/>
            </a:xfrm>
            <a:custGeom>
              <a:avLst/>
              <a:gdLst/>
              <a:ahLst/>
              <a:cxnLst/>
              <a:rect l="l" t="t" r="r" b="b"/>
              <a:pathLst>
                <a:path w="4222750" h="2626995">
                  <a:moveTo>
                    <a:pt x="2344959" y="2616596"/>
                  </a:moveTo>
                  <a:lnTo>
                    <a:pt x="2304890" y="2620665"/>
                  </a:lnTo>
                  <a:lnTo>
                    <a:pt x="2257241" y="2624425"/>
                  </a:lnTo>
                  <a:lnTo>
                    <a:pt x="2216753" y="2626706"/>
                  </a:lnTo>
                </a:path>
                <a:path w="4222750" h="2626995">
                  <a:moveTo>
                    <a:pt x="2008442" y="2626706"/>
                  </a:moveTo>
                  <a:lnTo>
                    <a:pt x="1967954" y="2624425"/>
                  </a:lnTo>
                  <a:lnTo>
                    <a:pt x="1920304" y="2620665"/>
                  </a:lnTo>
                  <a:lnTo>
                    <a:pt x="1880234" y="2616596"/>
                  </a:lnTo>
                </a:path>
                <a:path w="4222750" h="2626995">
                  <a:moveTo>
                    <a:pt x="2440857" y="2603896"/>
                  </a:moveTo>
                  <a:lnTo>
                    <a:pt x="2399268" y="2610013"/>
                  </a:lnTo>
                  <a:lnTo>
                    <a:pt x="2352236" y="2615857"/>
                  </a:lnTo>
                  <a:lnTo>
                    <a:pt x="2344959" y="2616596"/>
                  </a:lnTo>
                </a:path>
                <a:path w="4222750" h="2626995">
                  <a:moveTo>
                    <a:pt x="1880234" y="2616596"/>
                  </a:moveTo>
                  <a:lnTo>
                    <a:pt x="1872957" y="2615857"/>
                  </a:lnTo>
                  <a:lnTo>
                    <a:pt x="1825925" y="2610013"/>
                  </a:lnTo>
                  <a:lnTo>
                    <a:pt x="1784336" y="2603896"/>
                  </a:lnTo>
                </a:path>
                <a:path w="4222750" h="2626995">
                  <a:moveTo>
                    <a:pt x="2628706" y="2565796"/>
                  </a:moveTo>
                  <a:lnTo>
                    <a:pt x="2584025" y="2576503"/>
                  </a:lnTo>
                  <a:lnTo>
                    <a:pt x="2538365" y="2586377"/>
                  </a:lnTo>
                  <a:lnTo>
                    <a:pt x="2492344" y="2595261"/>
                  </a:lnTo>
                  <a:lnTo>
                    <a:pt x="2445975" y="2603144"/>
                  </a:lnTo>
                  <a:lnTo>
                    <a:pt x="2440857" y="2603896"/>
                  </a:lnTo>
                </a:path>
                <a:path w="4222750" h="2626995">
                  <a:moveTo>
                    <a:pt x="1784336" y="2603896"/>
                  </a:moveTo>
                  <a:lnTo>
                    <a:pt x="1779217" y="2603144"/>
                  </a:lnTo>
                  <a:lnTo>
                    <a:pt x="1732847" y="2595261"/>
                  </a:lnTo>
                  <a:lnTo>
                    <a:pt x="1686826" y="2586377"/>
                  </a:lnTo>
                  <a:lnTo>
                    <a:pt x="1641166" y="2576503"/>
                  </a:lnTo>
                  <a:lnTo>
                    <a:pt x="1596484" y="2565796"/>
                  </a:lnTo>
                </a:path>
                <a:path w="4222750" h="2626995">
                  <a:moveTo>
                    <a:pt x="4222645" y="620952"/>
                  </a:moveTo>
                  <a:lnTo>
                    <a:pt x="4220371" y="661323"/>
                  </a:lnTo>
                  <a:lnTo>
                    <a:pt x="4216611" y="708970"/>
                  </a:lnTo>
                  <a:lnTo>
                    <a:pt x="4211803" y="756315"/>
                  </a:lnTo>
                  <a:lnTo>
                    <a:pt x="4205959" y="803346"/>
                  </a:lnTo>
                  <a:lnTo>
                    <a:pt x="4199090" y="850052"/>
                  </a:lnTo>
                  <a:lnTo>
                    <a:pt x="4191207" y="896420"/>
                  </a:lnTo>
                  <a:lnTo>
                    <a:pt x="4182323" y="942440"/>
                  </a:lnTo>
                  <a:lnTo>
                    <a:pt x="4172449" y="988099"/>
                  </a:lnTo>
                  <a:lnTo>
                    <a:pt x="4161597" y="1033386"/>
                  </a:lnTo>
                  <a:lnTo>
                    <a:pt x="4149778" y="1078289"/>
                  </a:lnTo>
                  <a:lnTo>
                    <a:pt x="4137004" y="1122797"/>
                  </a:lnTo>
                  <a:lnTo>
                    <a:pt x="4123288" y="1166897"/>
                  </a:lnTo>
                  <a:lnTo>
                    <a:pt x="4108639" y="1210579"/>
                  </a:lnTo>
                  <a:lnTo>
                    <a:pt x="4093071" y="1253830"/>
                  </a:lnTo>
                  <a:lnTo>
                    <a:pt x="4076594" y="1296640"/>
                  </a:lnTo>
                  <a:lnTo>
                    <a:pt x="4059220" y="1338995"/>
                  </a:lnTo>
                  <a:lnTo>
                    <a:pt x="4040962" y="1380885"/>
                  </a:lnTo>
                  <a:lnTo>
                    <a:pt x="4021830" y="1422298"/>
                  </a:lnTo>
                  <a:lnTo>
                    <a:pt x="4001837" y="1463223"/>
                  </a:lnTo>
                  <a:lnTo>
                    <a:pt x="3980993" y="1503646"/>
                  </a:lnTo>
                  <a:lnTo>
                    <a:pt x="3959311" y="1543558"/>
                  </a:lnTo>
                  <a:lnTo>
                    <a:pt x="3936803" y="1582947"/>
                  </a:lnTo>
                  <a:lnTo>
                    <a:pt x="3913479" y="1621799"/>
                  </a:lnTo>
                  <a:lnTo>
                    <a:pt x="3889352" y="1660105"/>
                  </a:lnTo>
                  <a:lnTo>
                    <a:pt x="3864433" y="1697853"/>
                  </a:lnTo>
                  <a:lnTo>
                    <a:pt x="3838734" y="1735030"/>
                  </a:lnTo>
                  <a:lnTo>
                    <a:pt x="3812267" y="1771625"/>
                  </a:lnTo>
                  <a:lnTo>
                    <a:pt x="3785043" y="1807626"/>
                  </a:lnTo>
                  <a:lnTo>
                    <a:pt x="3757074" y="1843022"/>
                  </a:lnTo>
                  <a:lnTo>
                    <a:pt x="3728371" y="1877801"/>
                  </a:lnTo>
                  <a:lnTo>
                    <a:pt x="3698946" y="1911952"/>
                  </a:lnTo>
                  <a:lnTo>
                    <a:pt x="3668812" y="1945463"/>
                  </a:lnTo>
                  <a:lnTo>
                    <a:pt x="3637978" y="1978321"/>
                  </a:lnTo>
                  <a:lnTo>
                    <a:pt x="3606458" y="2010516"/>
                  </a:lnTo>
                  <a:lnTo>
                    <a:pt x="3574263" y="2042036"/>
                  </a:lnTo>
                  <a:lnTo>
                    <a:pt x="3541404" y="2072869"/>
                  </a:lnTo>
                  <a:lnTo>
                    <a:pt x="3507893" y="2103003"/>
                  </a:lnTo>
                  <a:lnTo>
                    <a:pt x="3473742" y="2132428"/>
                  </a:lnTo>
                  <a:lnTo>
                    <a:pt x="3438962" y="2161130"/>
                  </a:lnTo>
                  <a:lnTo>
                    <a:pt x="3403566" y="2189099"/>
                  </a:lnTo>
                  <a:lnTo>
                    <a:pt x="3367564" y="2216323"/>
                  </a:lnTo>
                  <a:lnTo>
                    <a:pt x="3330968" y="2242790"/>
                  </a:lnTo>
                  <a:lnTo>
                    <a:pt x="3293791" y="2268489"/>
                  </a:lnTo>
                  <a:lnTo>
                    <a:pt x="3256043" y="2293408"/>
                  </a:lnTo>
                  <a:lnTo>
                    <a:pt x="3217737" y="2317535"/>
                  </a:lnTo>
                  <a:lnTo>
                    <a:pt x="3178883" y="2340858"/>
                  </a:lnTo>
                  <a:lnTo>
                    <a:pt x="3139494" y="2363366"/>
                  </a:lnTo>
                  <a:lnTo>
                    <a:pt x="3099582" y="2385048"/>
                  </a:lnTo>
                  <a:lnTo>
                    <a:pt x="3059157" y="2405892"/>
                  </a:lnTo>
                  <a:lnTo>
                    <a:pt x="3018232" y="2425885"/>
                  </a:lnTo>
                  <a:lnTo>
                    <a:pt x="2976819" y="2445017"/>
                  </a:lnTo>
                  <a:lnTo>
                    <a:pt x="2934928" y="2463275"/>
                  </a:lnTo>
                  <a:lnTo>
                    <a:pt x="2892572" y="2480648"/>
                  </a:lnTo>
                  <a:lnTo>
                    <a:pt x="2849762" y="2497125"/>
                  </a:lnTo>
                  <a:lnTo>
                    <a:pt x="2806510" y="2512693"/>
                  </a:lnTo>
                  <a:lnTo>
                    <a:pt x="2762827" y="2527342"/>
                  </a:lnTo>
                  <a:lnTo>
                    <a:pt x="2718726" y="2541059"/>
                  </a:lnTo>
                  <a:lnTo>
                    <a:pt x="2674217" y="2553832"/>
                  </a:lnTo>
                  <a:lnTo>
                    <a:pt x="2629313" y="2565651"/>
                  </a:lnTo>
                  <a:lnTo>
                    <a:pt x="2628706" y="2565796"/>
                  </a:lnTo>
                </a:path>
                <a:path w="4222750" h="2626995">
                  <a:moveTo>
                    <a:pt x="1596484" y="2565796"/>
                  </a:moveTo>
                  <a:lnTo>
                    <a:pt x="1550973" y="2553832"/>
                  </a:lnTo>
                  <a:lnTo>
                    <a:pt x="1506464" y="2541059"/>
                  </a:lnTo>
                  <a:lnTo>
                    <a:pt x="1462362" y="2527342"/>
                  </a:lnTo>
                  <a:lnTo>
                    <a:pt x="1418679" y="2512693"/>
                  </a:lnTo>
                  <a:lnTo>
                    <a:pt x="1375427" y="2497125"/>
                  </a:lnTo>
                  <a:lnTo>
                    <a:pt x="1332617" y="2480648"/>
                  </a:lnTo>
                  <a:lnTo>
                    <a:pt x="1290260" y="2463275"/>
                  </a:lnTo>
                  <a:lnTo>
                    <a:pt x="1248369" y="2445017"/>
                  </a:lnTo>
                  <a:lnTo>
                    <a:pt x="1206956" y="2425885"/>
                  </a:lnTo>
                  <a:lnTo>
                    <a:pt x="1166031" y="2405892"/>
                  </a:lnTo>
                  <a:lnTo>
                    <a:pt x="1125606" y="2385048"/>
                  </a:lnTo>
                  <a:lnTo>
                    <a:pt x="1085693" y="2363366"/>
                  </a:lnTo>
                  <a:lnTo>
                    <a:pt x="1046305" y="2340858"/>
                  </a:lnTo>
                  <a:lnTo>
                    <a:pt x="1007451" y="2317535"/>
                  </a:lnTo>
                  <a:lnTo>
                    <a:pt x="969145" y="2293408"/>
                  </a:lnTo>
                  <a:lnTo>
                    <a:pt x="931397" y="2268489"/>
                  </a:lnTo>
                  <a:lnTo>
                    <a:pt x="894220" y="2242790"/>
                  </a:lnTo>
                  <a:lnTo>
                    <a:pt x="857624" y="2216323"/>
                  </a:lnTo>
                  <a:lnTo>
                    <a:pt x="821622" y="2189099"/>
                  </a:lnTo>
                  <a:lnTo>
                    <a:pt x="786226" y="2161130"/>
                  </a:lnTo>
                  <a:lnTo>
                    <a:pt x="751446" y="2132428"/>
                  </a:lnTo>
                  <a:lnTo>
                    <a:pt x="717296" y="2103003"/>
                  </a:lnTo>
                  <a:lnTo>
                    <a:pt x="683785" y="2072869"/>
                  </a:lnTo>
                  <a:lnTo>
                    <a:pt x="650926" y="2042036"/>
                  </a:lnTo>
                  <a:lnTo>
                    <a:pt x="618731" y="2010516"/>
                  </a:lnTo>
                  <a:lnTo>
                    <a:pt x="587211" y="1978321"/>
                  </a:lnTo>
                  <a:lnTo>
                    <a:pt x="556378" y="1945463"/>
                  </a:lnTo>
                  <a:lnTo>
                    <a:pt x="526244" y="1911952"/>
                  </a:lnTo>
                  <a:lnTo>
                    <a:pt x="496819" y="1877801"/>
                  </a:lnTo>
                  <a:lnTo>
                    <a:pt x="468117" y="1843022"/>
                  </a:lnTo>
                  <a:lnTo>
                    <a:pt x="440148" y="1807626"/>
                  </a:lnTo>
                  <a:lnTo>
                    <a:pt x="412924" y="1771625"/>
                  </a:lnTo>
                  <a:lnTo>
                    <a:pt x="386457" y="1735030"/>
                  </a:lnTo>
                  <a:lnTo>
                    <a:pt x="360758" y="1697853"/>
                  </a:lnTo>
                  <a:lnTo>
                    <a:pt x="335840" y="1660105"/>
                  </a:lnTo>
                  <a:lnTo>
                    <a:pt x="311713" y="1621799"/>
                  </a:lnTo>
                  <a:lnTo>
                    <a:pt x="288390" y="1582947"/>
                  </a:lnTo>
                  <a:lnTo>
                    <a:pt x="265881" y="1543558"/>
                  </a:lnTo>
                  <a:lnTo>
                    <a:pt x="244200" y="1503646"/>
                  </a:lnTo>
                  <a:lnTo>
                    <a:pt x="223357" y="1463223"/>
                  </a:lnTo>
                  <a:lnTo>
                    <a:pt x="203363" y="1422298"/>
                  </a:lnTo>
                  <a:lnTo>
                    <a:pt x="184232" y="1380885"/>
                  </a:lnTo>
                  <a:lnTo>
                    <a:pt x="165974" y="1338995"/>
                  </a:lnTo>
                  <a:lnTo>
                    <a:pt x="148601" y="1296640"/>
                  </a:lnTo>
                  <a:lnTo>
                    <a:pt x="132124" y="1253830"/>
                  </a:lnTo>
                  <a:lnTo>
                    <a:pt x="116556" y="1210579"/>
                  </a:lnTo>
                  <a:lnTo>
                    <a:pt x="101908" y="1166897"/>
                  </a:lnTo>
                  <a:lnTo>
                    <a:pt x="88191" y="1122797"/>
                  </a:lnTo>
                  <a:lnTo>
                    <a:pt x="75418" y="1078289"/>
                  </a:lnTo>
                  <a:lnTo>
                    <a:pt x="63599" y="1033386"/>
                  </a:lnTo>
                  <a:lnTo>
                    <a:pt x="52747" y="988099"/>
                  </a:lnTo>
                  <a:lnTo>
                    <a:pt x="42873" y="942440"/>
                  </a:lnTo>
                  <a:lnTo>
                    <a:pt x="33989" y="896420"/>
                  </a:lnTo>
                  <a:lnTo>
                    <a:pt x="26107" y="850052"/>
                  </a:lnTo>
                  <a:lnTo>
                    <a:pt x="19238" y="803346"/>
                  </a:lnTo>
                  <a:lnTo>
                    <a:pt x="13393" y="756315"/>
                  </a:lnTo>
                  <a:lnTo>
                    <a:pt x="8586" y="708970"/>
                  </a:lnTo>
                  <a:lnTo>
                    <a:pt x="4826" y="661323"/>
                  </a:lnTo>
                  <a:lnTo>
                    <a:pt x="2126" y="613385"/>
                  </a:lnTo>
                  <a:lnTo>
                    <a:pt x="425" y="565169"/>
                  </a:lnTo>
                  <a:lnTo>
                    <a:pt x="0" y="516684"/>
                  </a:lnTo>
                  <a:lnTo>
                    <a:pt x="587" y="468201"/>
                  </a:lnTo>
                </a:path>
                <a:path w="4222750" h="2626995">
                  <a:moveTo>
                    <a:pt x="63500" y="373"/>
                  </a:moveTo>
                  <a:lnTo>
                    <a:pt x="63723" y="0"/>
                  </a:lnTo>
                </a:path>
                <a:path w="4222750" h="2626995">
                  <a:moveTo>
                    <a:pt x="4161475" y="0"/>
                  </a:moveTo>
                  <a:lnTo>
                    <a:pt x="4161572" y="403"/>
                  </a:lnTo>
                </a:path>
              </a:pathLst>
            </a:custGeom>
            <a:ln w="57151">
              <a:solidFill>
                <a:srgbClr val="FF3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82588" y="4263496"/>
              <a:ext cx="3705860" cy="3695700"/>
            </a:xfrm>
            <a:custGeom>
              <a:avLst/>
              <a:gdLst/>
              <a:ahLst/>
              <a:cxnLst/>
              <a:rect l="l" t="t" r="r" b="b"/>
              <a:pathLst>
                <a:path w="3705859" h="3695700">
                  <a:moveTo>
                    <a:pt x="2045098" y="12700"/>
                  </a:moveTo>
                  <a:lnTo>
                    <a:pt x="1660312" y="12700"/>
                  </a:lnTo>
                  <a:lnTo>
                    <a:pt x="1707917" y="0"/>
                  </a:lnTo>
                  <a:lnTo>
                    <a:pt x="1997493" y="0"/>
                  </a:lnTo>
                  <a:lnTo>
                    <a:pt x="2045098" y="12700"/>
                  </a:lnTo>
                  <a:close/>
                </a:path>
                <a:path w="3705859" h="3695700">
                  <a:moveTo>
                    <a:pt x="2277513" y="50800"/>
                  </a:moveTo>
                  <a:lnTo>
                    <a:pt x="1427897" y="50800"/>
                  </a:lnTo>
                  <a:lnTo>
                    <a:pt x="1566177" y="12700"/>
                  </a:lnTo>
                  <a:lnTo>
                    <a:pt x="2139233" y="12700"/>
                  </a:lnTo>
                  <a:lnTo>
                    <a:pt x="2277513" y="50800"/>
                  </a:lnTo>
                  <a:close/>
                </a:path>
                <a:path w="3705859" h="3695700">
                  <a:moveTo>
                    <a:pt x="2277513" y="3657600"/>
                  </a:moveTo>
                  <a:lnTo>
                    <a:pt x="1427897" y="3657600"/>
                  </a:lnTo>
                  <a:lnTo>
                    <a:pt x="1249617" y="3606800"/>
                  </a:lnTo>
                  <a:lnTo>
                    <a:pt x="1206237" y="3581400"/>
                  </a:lnTo>
                  <a:lnTo>
                    <a:pt x="1121011" y="3556000"/>
                  </a:lnTo>
                  <a:lnTo>
                    <a:pt x="1079196" y="3530600"/>
                  </a:lnTo>
                  <a:lnTo>
                    <a:pt x="1037933" y="3517900"/>
                  </a:lnTo>
                  <a:lnTo>
                    <a:pt x="957124" y="3467100"/>
                  </a:lnTo>
                  <a:lnTo>
                    <a:pt x="917610" y="3454400"/>
                  </a:lnTo>
                  <a:lnTo>
                    <a:pt x="878708" y="3429000"/>
                  </a:lnTo>
                  <a:lnTo>
                    <a:pt x="840435" y="3403600"/>
                  </a:lnTo>
                  <a:lnTo>
                    <a:pt x="802806" y="3378200"/>
                  </a:lnTo>
                  <a:lnTo>
                    <a:pt x="765835" y="3352800"/>
                  </a:lnTo>
                  <a:lnTo>
                    <a:pt x="729539" y="3327400"/>
                  </a:lnTo>
                  <a:lnTo>
                    <a:pt x="693933" y="3289300"/>
                  </a:lnTo>
                  <a:lnTo>
                    <a:pt x="659031" y="3263900"/>
                  </a:lnTo>
                  <a:lnTo>
                    <a:pt x="624849" y="3238500"/>
                  </a:lnTo>
                  <a:lnTo>
                    <a:pt x="591403" y="3200400"/>
                  </a:lnTo>
                  <a:lnTo>
                    <a:pt x="558707" y="3175000"/>
                  </a:lnTo>
                  <a:lnTo>
                    <a:pt x="526776" y="3149600"/>
                  </a:lnTo>
                  <a:lnTo>
                    <a:pt x="495627" y="3111500"/>
                  </a:lnTo>
                  <a:lnTo>
                    <a:pt x="465274" y="3073400"/>
                  </a:lnTo>
                  <a:lnTo>
                    <a:pt x="435733" y="3048000"/>
                  </a:lnTo>
                  <a:lnTo>
                    <a:pt x="407018" y="3009900"/>
                  </a:lnTo>
                  <a:lnTo>
                    <a:pt x="379146" y="2971800"/>
                  </a:lnTo>
                  <a:lnTo>
                    <a:pt x="352131" y="2933700"/>
                  </a:lnTo>
                  <a:lnTo>
                    <a:pt x="325988" y="2895600"/>
                  </a:lnTo>
                  <a:lnTo>
                    <a:pt x="300733" y="2857500"/>
                  </a:lnTo>
                  <a:lnTo>
                    <a:pt x="276382" y="2819400"/>
                  </a:lnTo>
                  <a:lnTo>
                    <a:pt x="252948" y="2781300"/>
                  </a:lnTo>
                  <a:lnTo>
                    <a:pt x="230449" y="2743200"/>
                  </a:lnTo>
                  <a:lnTo>
                    <a:pt x="208898" y="2705100"/>
                  </a:lnTo>
                  <a:lnTo>
                    <a:pt x="188311" y="2667000"/>
                  </a:lnTo>
                  <a:lnTo>
                    <a:pt x="168703" y="2628900"/>
                  </a:lnTo>
                  <a:lnTo>
                    <a:pt x="150090" y="2578100"/>
                  </a:lnTo>
                  <a:lnTo>
                    <a:pt x="132487" y="2540000"/>
                  </a:lnTo>
                  <a:lnTo>
                    <a:pt x="115910" y="2501900"/>
                  </a:lnTo>
                  <a:lnTo>
                    <a:pt x="100372" y="2451100"/>
                  </a:lnTo>
                  <a:lnTo>
                    <a:pt x="85890" y="2413000"/>
                  </a:lnTo>
                  <a:lnTo>
                    <a:pt x="72479" y="2362200"/>
                  </a:lnTo>
                  <a:lnTo>
                    <a:pt x="60154" y="2324100"/>
                  </a:lnTo>
                  <a:lnTo>
                    <a:pt x="48931" y="2273300"/>
                  </a:lnTo>
                  <a:lnTo>
                    <a:pt x="38824" y="2222500"/>
                  </a:lnTo>
                  <a:lnTo>
                    <a:pt x="29849" y="2184400"/>
                  </a:lnTo>
                  <a:lnTo>
                    <a:pt x="22021" y="2133600"/>
                  </a:lnTo>
                  <a:lnTo>
                    <a:pt x="15356" y="2082800"/>
                  </a:lnTo>
                  <a:lnTo>
                    <a:pt x="9868" y="2044700"/>
                  </a:lnTo>
                  <a:lnTo>
                    <a:pt x="5574" y="1993900"/>
                  </a:lnTo>
                  <a:lnTo>
                    <a:pt x="2487" y="1943100"/>
                  </a:lnTo>
                  <a:lnTo>
                    <a:pt x="624" y="1892300"/>
                  </a:lnTo>
                  <a:lnTo>
                    <a:pt x="0" y="1854200"/>
                  </a:lnTo>
                  <a:lnTo>
                    <a:pt x="624" y="1803400"/>
                  </a:lnTo>
                  <a:lnTo>
                    <a:pt x="2487" y="1752600"/>
                  </a:lnTo>
                  <a:lnTo>
                    <a:pt x="5574" y="1701800"/>
                  </a:lnTo>
                  <a:lnTo>
                    <a:pt x="9868" y="1651000"/>
                  </a:lnTo>
                  <a:lnTo>
                    <a:pt x="15356" y="1612900"/>
                  </a:lnTo>
                  <a:lnTo>
                    <a:pt x="22021" y="1562100"/>
                  </a:lnTo>
                  <a:lnTo>
                    <a:pt x="29849" y="1511300"/>
                  </a:lnTo>
                  <a:lnTo>
                    <a:pt x="38824" y="1473200"/>
                  </a:lnTo>
                  <a:lnTo>
                    <a:pt x="48931" y="1422400"/>
                  </a:lnTo>
                  <a:lnTo>
                    <a:pt x="60154" y="1384300"/>
                  </a:lnTo>
                  <a:lnTo>
                    <a:pt x="72479" y="1333500"/>
                  </a:lnTo>
                  <a:lnTo>
                    <a:pt x="85890" y="1295400"/>
                  </a:lnTo>
                  <a:lnTo>
                    <a:pt x="100372" y="1244600"/>
                  </a:lnTo>
                  <a:lnTo>
                    <a:pt x="115910" y="1206500"/>
                  </a:lnTo>
                  <a:lnTo>
                    <a:pt x="132487" y="1155700"/>
                  </a:lnTo>
                  <a:lnTo>
                    <a:pt x="150090" y="1117600"/>
                  </a:lnTo>
                  <a:lnTo>
                    <a:pt x="168703" y="1079500"/>
                  </a:lnTo>
                  <a:lnTo>
                    <a:pt x="188311" y="1028700"/>
                  </a:lnTo>
                  <a:lnTo>
                    <a:pt x="208898" y="990600"/>
                  </a:lnTo>
                  <a:lnTo>
                    <a:pt x="230449" y="952500"/>
                  </a:lnTo>
                  <a:lnTo>
                    <a:pt x="252948" y="914400"/>
                  </a:lnTo>
                  <a:lnTo>
                    <a:pt x="276382" y="876300"/>
                  </a:lnTo>
                  <a:lnTo>
                    <a:pt x="300733" y="838200"/>
                  </a:lnTo>
                  <a:lnTo>
                    <a:pt x="325988" y="800100"/>
                  </a:lnTo>
                  <a:lnTo>
                    <a:pt x="352131" y="762000"/>
                  </a:lnTo>
                  <a:lnTo>
                    <a:pt x="379146" y="723900"/>
                  </a:lnTo>
                  <a:lnTo>
                    <a:pt x="407018" y="685800"/>
                  </a:lnTo>
                  <a:lnTo>
                    <a:pt x="435733" y="660400"/>
                  </a:lnTo>
                  <a:lnTo>
                    <a:pt x="465274" y="622300"/>
                  </a:lnTo>
                  <a:lnTo>
                    <a:pt x="495627" y="584200"/>
                  </a:lnTo>
                  <a:lnTo>
                    <a:pt x="526776" y="558800"/>
                  </a:lnTo>
                  <a:lnTo>
                    <a:pt x="558707" y="520700"/>
                  </a:lnTo>
                  <a:lnTo>
                    <a:pt x="591403" y="495300"/>
                  </a:lnTo>
                  <a:lnTo>
                    <a:pt x="624849" y="457200"/>
                  </a:lnTo>
                  <a:lnTo>
                    <a:pt x="659031" y="431800"/>
                  </a:lnTo>
                  <a:lnTo>
                    <a:pt x="693933" y="406400"/>
                  </a:lnTo>
                  <a:lnTo>
                    <a:pt x="729539" y="381000"/>
                  </a:lnTo>
                  <a:lnTo>
                    <a:pt x="765835" y="342900"/>
                  </a:lnTo>
                  <a:lnTo>
                    <a:pt x="802806" y="317500"/>
                  </a:lnTo>
                  <a:lnTo>
                    <a:pt x="840435" y="292100"/>
                  </a:lnTo>
                  <a:lnTo>
                    <a:pt x="878708" y="266700"/>
                  </a:lnTo>
                  <a:lnTo>
                    <a:pt x="917610" y="254000"/>
                  </a:lnTo>
                  <a:lnTo>
                    <a:pt x="997237" y="203200"/>
                  </a:lnTo>
                  <a:lnTo>
                    <a:pt x="1037933" y="190500"/>
                  </a:lnTo>
                  <a:lnTo>
                    <a:pt x="1079196" y="165100"/>
                  </a:lnTo>
                  <a:lnTo>
                    <a:pt x="1121011" y="152400"/>
                  </a:lnTo>
                  <a:lnTo>
                    <a:pt x="1163363" y="127000"/>
                  </a:lnTo>
                  <a:lnTo>
                    <a:pt x="1249617" y="101600"/>
                  </a:lnTo>
                  <a:lnTo>
                    <a:pt x="1293488" y="76200"/>
                  </a:lnTo>
                  <a:lnTo>
                    <a:pt x="1382644" y="50800"/>
                  </a:lnTo>
                  <a:lnTo>
                    <a:pt x="2322766" y="50800"/>
                  </a:lnTo>
                  <a:lnTo>
                    <a:pt x="2411922" y="76200"/>
                  </a:lnTo>
                  <a:lnTo>
                    <a:pt x="2455793" y="101600"/>
                  </a:lnTo>
                  <a:lnTo>
                    <a:pt x="2542047" y="127000"/>
                  </a:lnTo>
                  <a:lnTo>
                    <a:pt x="2584399" y="152400"/>
                  </a:lnTo>
                  <a:lnTo>
                    <a:pt x="2626214" y="165100"/>
                  </a:lnTo>
                  <a:lnTo>
                    <a:pt x="2667477" y="190500"/>
                  </a:lnTo>
                  <a:lnTo>
                    <a:pt x="2708173" y="203200"/>
                  </a:lnTo>
                  <a:lnTo>
                    <a:pt x="2787800" y="254000"/>
                  </a:lnTo>
                  <a:lnTo>
                    <a:pt x="2826702" y="266700"/>
                  </a:lnTo>
                  <a:lnTo>
                    <a:pt x="2864975" y="292100"/>
                  </a:lnTo>
                  <a:lnTo>
                    <a:pt x="2902604" y="317500"/>
                  </a:lnTo>
                  <a:lnTo>
                    <a:pt x="2939575" y="342900"/>
                  </a:lnTo>
                  <a:lnTo>
                    <a:pt x="2975871" y="381000"/>
                  </a:lnTo>
                  <a:lnTo>
                    <a:pt x="3011477" y="406400"/>
                  </a:lnTo>
                  <a:lnTo>
                    <a:pt x="3046379" y="431800"/>
                  </a:lnTo>
                  <a:lnTo>
                    <a:pt x="3080561" y="457200"/>
                  </a:lnTo>
                  <a:lnTo>
                    <a:pt x="3114007" y="495300"/>
                  </a:lnTo>
                  <a:lnTo>
                    <a:pt x="3146703" y="520700"/>
                  </a:lnTo>
                  <a:lnTo>
                    <a:pt x="3178634" y="558800"/>
                  </a:lnTo>
                  <a:lnTo>
                    <a:pt x="3209783" y="584200"/>
                  </a:lnTo>
                  <a:lnTo>
                    <a:pt x="3240136" y="622300"/>
                  </a:lnTo>
                  <a:lnTo>
                    <a:pt x="3269677" y="660400"/>
                  </a:lnTo>
                  <a:lnTo>
                    <a:pt x="3298392" y="685800"/>
                  </a:lnTo>
                  <a:lnTo>
                    <a:pt x="3326264" y="723900"/>
                  </a:lnTo>
                  <a:lnTo>
                    <a:pt x="3353279" y="762000"/>
                  </a:lnTo>
                  <a:lnTo>
                    <a:pt x="3379422" y="800100"/>
                  </a:lnTo>
                  <a:lnTo>
                    <a:pt x="3404677" y="838200"/>
                  </a:lnTo>
                  <a:lnTo>
                    <a:pt x="3429028" y="876300"/>
                  </a:lnTo>
                  <a:lnTo>
                    <a:pt x="3452462" y="914400"/>
                  </a:lnTo>
                  <a:lnTo>
                    <a:pt x="3474961" y="952500"/>
                  </a:lnTo>
                  <a:lnTo>
                    <a:pt x="3496512" y="990600"/>
                  </a:lnTo>
                  <a:lnTo>
                    <a:pt x="3517099" y="1028700"/>
                  </a:lnTo>
                  <a:lnTo>
                    <a:pt x="3536707" y="1079500"/>
                  </a:lnTo>
                  <a:lnTo>
                    <a:pt x="3555320" y="1117600"/>
                  </a:lnTo>
                  <a:lnTo>
                    <a:pt x="3572923" y="1155700"/>
                  </a:lnTo>
                  <a:lnTo>
                    <a:pt x="3589500" y="1206500"/>
                  </a:lnTo>
                  <a:lnTo>
                    <a:pt x="3605038" y="1244600"/>
                  </a:lnTo>
                  <a:lnTo>
                    <a:pt x="3619520" y="1295400"/>
                  </a:lnTo>
                  <a:lnTo>
                    <a:pt x="3632931" y="1333500"/>
                  </a:lnTo>
                  <a:lnTo>
                    <a:pt x="3645256" y="1384300"/>
                  </a:lnTo>
                  <a:lnTo>
                    <a:pt x="3656479" y="1422400"/>
                  </a:lnTo>
                  <a:lnTo>
                    <a:pt x="3666586" y="1473200"/>
                  </a:lnTo>
                  <a:lnTo>
                    <a:pt x="3675561" y="1511300"/>
                  </a:lnTo>
                  <a:lnTo>
                    <a:pt x="3683389" y="1562100"/>
                  </a:lnTo>
                  <a:lnTo>
                    <a:pt x="3690054" y="1612900"/>
                  </a:lnTo>
                  <a:lnTo>
                    <a:pt x="3695542" y="1651000"/>
                  </a:lnTo>
                  <a:lnTo>
                    <a:pt x="3699836" y="1701800"/>
                  </a:lnTo>
                  <a:lnTo>
                    <a:pt x="3702923" y="1752600"/>
                  </a:lnTo>
                  <a:lnTo>
                    <a:pt x="3704786" y="1803400"/>
                  </a:lnTo>
                  <a:lnTo>
                    <a:pt x="3705411" y="1854200"/>
                  </a:lnTo>
                  <a:lnTo>
                    <a:pt x="3704786" y="1892300"/>
                  </a:lnTo>
                  <a:lnTo>
                    <a:pt x="3702923" y="1943100"/>
                  </a:lnTo>
                  <a:lnTo>
                    <a:pt x="3699836" y="1993900"/>
                  </a:lnTo>
                  <a:lnTo>
                    <a:pt x="3695542" y="2044700"/>
                  </a:lnTo>
                  <a:lnTo>
                    <a:pt x="3690054" y="2082800"/>
                  </a:lnTo>
                  <a:lnTo>
                    <a:pt x="3683389" y="2133600"/>
                  </a:lnTo>
                  <a:lnTo>
                    <a:pt x="3675561" y="2184400"/>
                  </a:lnTo>
                  <a:lnTo>
                    <a:pt x="3666586" y="2222500"/>
                  </a:lnTo>
                  <a:lnTo>
                    <a:pt x="3656479" y="2273300"/>
                  </a:lnTo>
                  <a:lnTo>
                    <a:pt x="3645256" y="2324100"/>
                  </a:lnTo>
                  <a:lnTo>
                    <a:pt x="3632931" y="2362200"/>
                  </a:lnTo>
                  <a:lnTo>
                    <a:pt x="3619520" y="2413000"/>
                  </a:lnTo>
                  <a:lnTo>
                    <a:pt x="3605038" y="2451100"/>
                  </a:lnTo>
                  <a:lnTo>
                    <a:pt x="3589500" y="2501900"/>
                  </a:lnTo>
                  <a:lnTo>
                    <a:pt x="3572923" y="2540000"/>
                  </a:lnTo>
                  <a:lnTo>
                    <a:pt x="3555320" y="2578100"/>
                  </a:lnTo>
                  <a:lnTo>
                    <a:pt x="3536707" y="2628900"/>
                  </a:lnTo>
                  <a:lnTo>
                    <a:pt x="3517099" y="2667000"/>
                  </a:lnTo>
                  <a:lnTo>
                    <a:pt x="3496512" y="2705100"/>
                  </a:lnTo>
                  <a:lnTo>
                    <a:pt x="3474961" y="2743200"/>
                  </a:lnTo>
                  <a:lnTo>
                    <a:pt x="3452462" y="2781300"/>
                  </a:lnTo>
                  <a:lnTo>
                    <a:pt x="3429028" y="2819400"/>
                  </a:lnTo>
                  <a:lnTo>
                    <a:pt x="3404677" y="2857500"/>
                  </a:lnTo>
                  <a:lnTo>
                    <a:pt x="3379422" y="2895600"/>
                  </a:lnTo>
                  <a:lnTo>
                    <a:pt x="3353279" y="2933700"/>
                  </a:lnTo>
                  <a:lnTo>
                    <a:pt x="3326264" y="2971800"/>
                  </a:lnTo>
                  <a:lnTo>
                    <a:pt x="3298392" y="3009900"/>
                  </a:lnTo>
                  <a:lnTo>
                    <a:pt x="3269677" y="3048000"/>
                  </a:lnTo>
                  <a:lnTo>
                    <a:pt x="3240136" y="3073400"/>
                  </a:lnTo>
                  <a:lnTo>
                    <a:pt x="3209783" y="3111500"/>
                  </a:lnTo>
                  <a:lnTo>
                    <a:pt x="3178634" y="3149600"/>
                  </a:lnTo>
                  <a:lnTo>
                    <a:pt x="3146703" y="3175000"/>
                  </a:lnTo>
                  <a:lnTo>
                    <a:pt x="3114007" y="3200400"/>
                  </a:lnTo>
                  <a:lnTo>
                    <a:pt x="3080561" y="3238500"/>
                  </a:lnTo>
                  <a:lnTo>
                    <a:pt x="3046379" y="3263900"/>
                  </a:lnTo>
                  <a:lnTo>
                    <a:pt x="3011477" y="3289300"/>
                  </a:lnTo>
                  <a:lnTo>
                    <a:pt x="2975871" y="3327400"/>
                  </a:lnTo>
                  <a:lnTo>
                    <a:pt x="2939575" y="3352800"/>
                  </a:lnTo>
                  <a:lnTo>
                    <a:pt x="2902604" y="3378200"/>
                  </a:lnTo>
                  <a:lnTo>
                    <a:pt x="2864975" y="3403600"/>
                  </a:lnTo>
                  <a:lnTo>
                    <a:pt x="2826702" y="3429000"/>
                  </a:lnTo>
                  <a:lnTo>
                    <a:pt x="2787800" y="3454400"/>
                  </a:lnTo>
                  <a:lnTo>
                    <a:pt x="2748286" y="3467100"/>
                  </a:lnTo>
                  <a:lnTo>
                    <a:pt x="2667477" y="3517900"/>
                  </a:lnTo>
                  <a:lnTo>
                    <a:pt x="2626214" y="3530600"/>
                  </a:lnTo>
                  <a:lnTo>
                    <a:pt x="2584399" y="3556000"/>
                  </a:lnTo>
                  <a:lnTo>
                    <a:pt x="2499173" y="3581400"/>
                  </a:lnTo>
                  <a:lnTo>
                    <a:pt x="2455793" y="3606800"/>
                  </a:lnTo>
                  <a:lnTo>
                    <a:pt x="2277513" y="3657600"/>
                  </a:lnTo>
                  <a:close/>
                </a:path>
                <a:path w="3705859" h="3695700">
                  <a:moveTo>
                    <a:pt x="2139233" y="3683000"/>
                  </a:moveTo>
                  <a:lnTo>
                    <a:pt x="1566177" y="3683000"/>
                  </a:lnTo>
                  <a:lnTo>
                    <a:pt x="1473581" y="3657600"/>
                  </a:lnTo>
                  <a:lnTo>
                    <a:pt x="2231829" y="3657600"/>
                  </a:lnTo>
                  <a:lnTo>
                    <a:pt x="2139233" y="3683000"/>
                  </a:lnTo>
                  <a:close/>
                </a:path>
                <a:path w="3705859" h="3695700">
                  <a:moveTo>
                    <a:pt x="2045098" y="3695700"/>
                  </a:moveTo>
                  <a:lnTo>
                    <a:pt x="1660312" y="3695700"/>
                  </a:lnTo>
                  <a:lnTo>
                    <a:pt x="1613060" y="3683000"/>
                  </a:lnTo>
                  <a:lnTo>
                    <a:pt x="2092350" y="3683000"/>
                  </a:lnTo>
                  <a:lnTo>
                    <a:pt x="2045098" y="369570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582702" y="5914032"/>
              <a:ext cx="3702685" cy="2042795"/>
            </a:xfrm>
            <a:custGeom>
              <a:avLst/>
              <a:gdLst/>
              <a:ahLst/>
              <a:cxnLst/>
              <a:rect l="l" t="t" r="r" b="b"/>
              <a:pathLst>
                <a:path w="3702684" h="2042795">
                  <a:moveTo>
                    <a:pt x="1635749" y="2032312"/>
                  </a:moveTo>
                  <a:lnTo>
                    <a:pt x="1660132" y="2035143"/>
                  </a:lnTo>
                  <a:lnTo>
                    <a:pt x="1707735" y="2039438"/>
                  </a:lnTo>
                  <a:lnTo>
                    <a:pt x="1755678" y="2042409"/>
                  </a:lnTo>
                </a:path>
                <a:path w="3702684" h="2042795">
                  <a:moveTo>
                    <a:pt x="1949357" y="2042409"/>
                  </a:moveTo>
                  <a:lnTo>
                    <a:pt x="1997300" y="2039438"/>
                  </a:lnTo>
                  <a:lnTo>
                    <a:pt x="2044904" y="2035143"/>
                  </a:lnTo>
                  <a:lnTo>
                    <a:pt x="2069286" y="2032312"/>
                  </a:lnTo>
                </a:path>
                <a:path w="3702684" h="2042795">
                  <a:moveTo>
                    <a:pt x="1477120" y="2006912"/>
                  </a:moveTo>
                  <a:lnTo>
                    <a:pt x="1519505" y="2015164"/>
                  </a:lnTo>
                  <a:lnTo>
                    <a:pt x="1566001" y="2022991"/>
                  </a:lnTo>
                  <a:lnTo>
                    <a:pt x="1612882" y="2029656"/>
                  </a:lnTo>
                  <a:lnTo>
                    <a:pt x="1635749" y="2032312"/>
                  </a:lnTo>
                </a:path>
                <a:path w="3702684" h="2042795">
                  <a:moveTo>
                    <a:pt x="2069286" y="2032312"/>
                  </a:moveTo>
                  <a:lnTo>
                    <a:pt x="2092154" y="2029656"/>
                  </a:lnTo>
                  <a:lnTo>
                    <a:pt x="2139034" y="2022991"/>
                  </a:lnTo>
                  <a:lnTo>
                    <a:pt x="2185531" y="2015164"/>
                  </a:lnTo>
                  <a:lnTo>
                    <a:pt x="2227916" y="2006912"/>
                  </a:lnTo>
                </a:path>
                <a:path w="3702684" h="2042795">
                  <a:moveTo>
                    <a:pt x="9800" y="3"/>
                  </a:moveTo>
                  <a:lnTo>
                    <a:pt x="9772" y="313"/>
                  </a:lnTo>
                </a:path>
                <a:path w="3702684" h="2042795">
                  <a:moveTo>
                    <a:pt x="399" y="152710"/>
                  </a:moveTo>
                  <a:lnTo>
                    <a:pt x="0" y="192384"/>
                  </a:lnTo>
                  <a:lnTo>
                    <a:pt x="501" y="240957"/>
                  </a:lnTo>
                  <a:lnTo>
                    <a:pt x="527" y="241611"/>
                  </a:lnTo>
                  <a:lnTo>
                    <a:pt x="2259" y="289227"/>
                  </a:lnTo>
                  <a:lnTo>
                    <a:pt x="2471" y="292405"/>
                  </a:lnTo>
                  <a:lnTo>
                    <a:pt x="5463" y="337165"/>
                  </a:lnTo>
                  <a:lnTo>
                    <a:pt x="9757" y="384769"/>
                  </a:lnTo>
                  <a:lnTo>
                    <a:pt x="15230" y="432021"/>
                  </a:lnTo>
                  <a:lnTo>
                    <a:pt x="21910" y="478900"/>
                  </a:lnTo>
                  <a:lnTo>
                    <a:pt x="29737" y="525396"/>
                  </a:lnTo>
                  <a:lnTo>
                    <a:pt x="38639" y="571510"/>
                  </a:lnTo>
                  <a:lnTo>
                    <a:pt x="38707" y="571812"/>
                  </a:lnTo>
                  <a:lnTo>
                    <a:pt x="48818" y="617175"/>
                  </a:lnTo>
                  <a:lnTo>
                    <a:pt x="60041" y="662426"/>
                  </a:lnTo>
                  <a:lnTo>
                    <a:pt x="72365" y="707233"/>
                  </a:lnTo>
                  <a:lnTo>
                    <a:pt x="85776" y="751578"/>
                  </a:lnTo>
                  <a:lnTo>
                    <a:pt x="100257" y="795448"/>
                  </a:lnTo>
                  <a:lnTo>
                    <a:pt x="115794" y="838826"/>
                  </a:lnTo>
                  <a:lnTo>
                    <a:pt x="132371" y="881698"/>
                  </a:lnTo>
                  <a:lnTo>
                    <a:pt x="149973" y="924049"/>
                  </a:lnTo>
                  <a:lnTo>
                    <a:pt x="168585" y="965862"/>
                  </a:lnTo>
                  <a:lnTo>
                    <a:pt x="188192" y="1007124"/>
                  </a:lnTo>
                  <a:lnTo>
                    <a:pt x="208778" y="1047817"/>
                  </a:lnTo>
                  <a:lnTo>
                    <a:pt x="230328" y="1087928"/>
                  </a:lnTo>
                  <a:lnTo>
                    <a:pt x="252826" y="1127442"/>
                  </a:lnTo>
                  <a:lnTo>
                    <a:pt x="276259" y="1166341"/>
                  </a:lnTo>
                  <a:lnTo>
                    <a:pt x="300609" y="1204613"/>
                  </a:lnTo>
                  <a:lnTo>
                    <a:pt x="325863" y="1242241"/>
                  </a:lnTo>
                  <a:lnTo>
                    <a:pt x="352005" y="1279209"/>
                  </a:lnTo>
                  <a:lnTo>
                    <a:pt x="379019" y="1315504"/>
                  </a:lnTo>
                  <a:lnTo>
                    <a:pt x="406890" y="1351109"/>
                  </a:lnTo>
                  <a:lnTo>
                    <a:pt x="435603" y="1386009"/>
                  </a:lnTo>
                  <a:lnTo>
                    <a:pt x="465143" y="1420190"/>
                  </a:lnTo>
                  <a:lnTo>
                    <a:pt x="495495" y="1453635"/>
                  </a:lnTo>
                  <a:lnTo>
                    <a:pt x="526643" y="1486329"/>
                  </a:lnTo>
                  <a:lnTo>
                    <a:pt x="558571" y="1518258"/>
                  </a:lnTo>
                  <a:lnTo>
                    <a:pt x="591266" y="1549406"/>
                  </a:lnTo>
                  <a:lnTo>
                    <a:pt x="624711" y="1579758"/>
                  </a:lnTo>
                  <a:lnTo>
                    <a:pt x="658891" y="1609298"/>
                  </a:lnTo>
                  <a:lnTo>
                    <a:pt x="693792" y="1638011"/>
                  </a:lnTo>
                  <a:lnTo>
                    <a:pt x="729397" y="1665882"/>
                  </a:lnTo>
                  <a:lnTo>
                    <a:pt x="765691" y="1692896"/>
                  </a:lnTo>
                  <a:lnTo>
                    <a:pt x="802660" y="1719038"/>
                  </a:lnTo>
                  <a:lnTo>
                    <a:pt x="840288" y="1744291"/>
                  </a:lnTo>
                  <a:lnTo>
                    <a:pt x="878559" y="1768642"/>
                  </a:lnTo>
                  <a:lnTo>
                    <a:pt x="917459" y="1792074"/>
                  </a:lnTo>
                  <a:lnTo>
                    <a:pt x="956972" y="1814573"/>
                  </a:lnTo>
                  <a:lnTo>
                    <a:pt x="997083" y="1836123"/>
                  </a:lnTo>
                  <a:lnTo>
                    <a:pt x="1037777" y="1856709"/>
                  </a:lnTo>
                  <a:lnTo>
                    <a:pt x="1079038" y="1876316"/>
                  </a:lnTo>
                  <a:lnTo>
                    <a:pt x="1120852" y="1894928"/>
                  </a:lnTo>
                  <a:lnTo>
                    <a:pt x="1163202" y="1912530"/>
                  </a:lnTo>
                  <a:lnTo>
                    <a:pt x="1206074" y="1929107"/>
                  </a:lnTo>
                  <a:lnTo>
                    <a:pt x="1249453" y="1944644"/>
                  </a:lnTo>
                  <a:lnTo>
                    <a:pt x="1293322" y="1959125"/>
                  </a:lnTo>
                  <a:lnTo>
                    <a:pt x="1337668" y="1972535"/>
                  </a:lnTo>
                  <a:lnTo>
                    <a:pt x="1382474" y="1984860"/>
                  </a:lnTo>
                  <a:lnTo>
                    <a:pt x="1427726" y="1996083"/>
                  </a:lnTo>
                  <a:lnTo>
                    <a:pt x="1473408" y="2006189"/>
                  </a:lnTo>
                  <a:lnTo>
                    <a:pt x="1477120" y="2006912"/>
                  </a:lnTo>
                </a:path>
                <a:path w="3702684" h="2042795">
                  <a:moveTo>
                    <a:pt x="2227916" y="2006912"/>
                  </a:moveTo>
                  <a:lnTo>
                    <a:pt x="2277309" y="1996083"/>
                  </a:lnTo>
                  <a:lnTo>
                    <a:pt x="2322561" y="1984860"/>
                  </a:lnTo>
                  <a:lnTo>
                    <a:pt x="2367367" y="1972535"/>
                  </a:lnTo>
                  <a:lnTo>
                    <a:pt x="2411713" y="1959125"/>
                  </a:lnTo>
                  <a:lnTo>
                    <a:pt x="2455582" y="1944644"/>
                  </a:lnTo>
                  <a:lnTo>
                    <a:pt x="2498961" y="1929107"/>
                  </a:lnTo>
                  <a:lnTo>
                    <a:pt x="2541833" y="1912530"/>
                  </a:lnTo>
                  <a:lnTo>
                    <a:pt x="2584183" y="1894928"/>
                  </a:lnTo>
                  <a:lnTo>
                    <a:pt x="2625997" y="1876316"/>
                  </a:lnTo>
                  <a:lnTo>
                    <a:pt x="2667258" y="1856709"/>
                  </a:lnTo>
                  <a:lnTo>
                    <a:pt x="2707952" y="1836123"/>
                  </a:lnTo>
                  <a:lnTo>
                    <a:pt x="2748063" y="1814573"/>
                  </a:lnTo>
                  <a:lnTo>
                    <a:pt x="2787576" y="1792074"/>
                  </a:lnTo>
                  <a:lnTo>
                    <a:pt x="2826476" y="1768642"/>
                  </a:lnTo>
                  <a:lnTo>
                    <a:pt x="2864747" y="1744291"/>
                  </a:lnTo>
                  <a:lnTo>
                    <a:pt x="2902375" y="1719038"/>
                  </a:lnTo>
                  <a:lnTo>
                    <a:pt x="2939344" y="1692896"/>
                  </a:lnTo>
                  <a:lnTo>
                    <a:pt x="2975638" y="1665882"/>
                  </a:lnTo>
                  <a:lnTo>
                    <a:pt x="3011244" y="1638011"/>
                  </a:lnTo>
                  <a:lnTo>
                    <a:pt x="3046144" y="1609298"/>
                  </a:lnTo>
                  <a:lnTo>
                    <a:pt x="3080324" y="1579758"/>
                  </a:lnTo>
                  <a:lnTo>
                    <a:pt x="3113769" y="1549406"/>
                  </a:lnTo>
                  <a:lnTo>
                    <a:pt x="3146464" y="1518258"/>
                  </a:lnTo>
                  <a:lnTo>
                    <a:pt x="3178393" y="1486329"/>
                  </a:lnTo>
                  <a:lnTo>
                    <a:pt x="3209541" y="1453635"/>
                  </a:lnTo>
                  <a:lnTo>
                    <a:pt x="3239892" y="1420190"/>
                  </a:lnTo>
                  <a:lnTo>
                    <a:pt x="3269432" y="1386009"/>
                  </a:lnTo>
                  <a:lnTo>
                    <a:pt x="3298145" y="1351109"/>
                  </a:lnTo>
                  <a:lnTo>
                    <a:pt x="3326017" y="1315504"/>
                  </a:lnTo>
                  <a:lnTo>
                    <a:pt x="3353031" y="1279209"/>
                  </a:lnTo>
                  <a:lnTo>
                    <a:pt x="3379172" y="1242241"/>
                  </a:lnTo>
                  <a:lnTo>
                    <a:pt x="3404426" y="1204613"/>
                  </a:lnTo>
                  <a:lnTo>
                    <a:pt x="3428776" y="1166341"/>
                  </a:lnTo>
                  <a:lnTo>
                    <a:pt x="3452209" y="1127442"/>
                  </a:lnTo>
                  <a:lnTo>
                    <a:pt x="3474708" y="1087928"/>
                  </a:lnTo>
                  <a:lnTo>
                    <a:pt x="3496258" y="1047817"/>
                  </a:lnTo>
                  <a:lnTo>
                    <a:pt x="3516843" y="1007124"/>
                  </a:lnTo>
                  <a:lnTo>
                    <a:pt x="3536450" y="965862"/>
                  </a:lnTo>
                  <a:lnTo>
                    <a:pt x="3555062" y="924049"/>
                  </a:lnTo>
                  <a:lnTo>
                    <a:pt x="3572664" y="881698"/>
                  </a:lnTo>
                  <a:lnTo>
                    <a:pt x="3589241" y="838826"/>
                  </a:lnTo>
                  <a:lnTo>
                    <a:pt x="3604778" y="795448"/>
                  </a:lnTo>
                  <a:lnTo>
                    <a:pt x="3619260" y="751578"/>
                  </a:lnTo>
                  <a:lnTo>
                    <a:pt x="3632670" y="707233"/>
                  </a:lnTo>
                  <a:lnTo>
                    <a:pt x="3644994" y="662426"/>
                  </a:lnTo>
                  <a:lnTo>
                    <a:pt x="3656217" y="617175"/>
                  </a:lnTo>
                  <a:lnTo>
                    <a:pt x="3666256" y="571797"/>
                  </a:lnTo>
                  <a:lnTo>
                    <a:pt x="3666328" y="571494"/>
                  </a:lnTo>
                  <a:lnTo>
                    <a:pt x="3675298" y="525396"/>
                  </a:lnTo>
                  <a:lnTo>
                    <a:pt x="3683125" y="478900"/>
                  </a:lnTo>
                  <a:lnTo>
                    <a:pt x="3689802" y="432021"/>
                  </a:lnTo>
                  <a:lnTo>
                    <a:pt x="3695278" y="384769"/>
                  </a:lnTo>
                  <a:lnTo>
                    <a:pt x="3699572" y="337165"/>
                  </a:lnTo>
                  <a:lnTo>
                    <a:pt x="3702454" y="292406"/>
                  </a:lnTo>
                  <a:lnTo>
                    <a:pt x="3702543" y="289223"/>
                  </a:lnTo>
                </a:path>
                <a:path w="3702684" h="2042795">
                  <a:moveTo>
                    <a:pt x="3695306" y="309"/>
                  </a:moveTo>
                  <a:lnTo>
                    <a:pt x="3695261" y="0"/>
                  </a:lnTo>
                </a:path>
              </a:pathLst>
            </a:custGeom>
            <a:ln w="57151">
              <a:solidFill>
                <a:srgbClr val="FF3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3943" y="4619842"/>
              <a:ext cx="582438" cy="58243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755917"/>
              <a:ext cx="4320683" cy="43180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426217" y="4220706"/>
              <a:ext cx="3789045" cy="3784600"/>
            </a:xfrm>
            <a:custGeom>
              <a:avLst/>
              <a:gdLst/>
              <a:ahLst/>
              <a:cxnLst/>
              <a:rect l="l" t="t" r="r" b="b"/>
              <a:pathLst>
                <a:path w="3789045" h="3784600">
                  <a:moveTo>
                    <a:pt x="2038006" y="12700"/>
                  </a:moveTo>
                  <a:lnTo>
                    <a:pt x="1750925" y="12700"/>
                  </a:lnTo>
                  <a:lnTo>
                    <a:pt x="1798467" y="0"/>
                  </a:lnTo>
                  <a:lnTo>
                    <a:pt x="1990464" y="0"/>
                  </a:lnTo>
                  <a:lnTo>
                    <a:pt x="2038006" y="12700"/>
                  </a:lnTo>
                  <a:close/>
                </a:path>
                <a:path w="3789045" h="3784600">
                  <a:moveTo>
                    <a:pt x="2178631" y="25400"/>
                  </a:moveTo>
                  <a:lnTo>
                    <a:pt x="1610301" y="25400"/>
                  </a:lnTo>
                  <a:lnTo>
                    <a:pt x="1656828" y="12700"/>
                  </a:lnTo>
                  <a:lnTo>
                    <a:pt x="2132104" y="12700"/>
                  </a:lnTo>
                  <a:lnTo>
                    <a:pt x="2178631" y="25400"/>
                  </a:lnTo>
                  <a:close/>
                </a:path>
                <a:path w="3789045" h="3784600">
                  <a:moveTo>
                    <a:pt x="2270572" y="3759200"/>
                  </a:moveTo>
                  <a:lnTo>
                    <a:pt x="1518360" y="3759200"/>
                  </a:lnTo>
                  <a:lnTo>
                    <a:pt x="1252471" y="3683000"/>
                  </a:lnTo>
                  <a:lnTo>
                    <a:pt x="1209754" y="3657600"/>
                  </a:lnTo>
                  <a:lnTo>
                    <a:pt x="1125817" y="3632200"/>
                  </a:lnTo>
                  <a:lnTo>
                    <a:pt x="1084626" y="3606800"/>
                  </a:lnTo>
                  <a:lnTo>
                    <a:pt x="1043971" y="3594100"/>
                  </a:lnTo>
                  <a:lnTo>
                    <a:pt x="964330" y="3543300"/>
                  </a:lnTo>
                  <a:lnTo>
                    <a:pt x="925372" y="3530600"/>
                  </a:lnTo>
                  <a:lnTo>
                    <a:pt x="887007" y="3505200"/>
                  </a:lnTo>
                  <a:lnTo>
                    <a:pt x="849251" y="3479800"/>
                  </a:lnTo>
                  <a:lnTo>
                    <a:pt x="812117" y="3454400"/>
                  </a:lnTo>
                  <a:lnTo>
                    <a:pt x="775619" y="3429000"/>
                  </a:lnTo>
                  <a:lnTo>
                    <a:pt x="739772" y="3403600"/>
                  </a:lnTo>
                  <a:lnTo>
                    <a:pt x="704589" y="3365500"/>
                  </a:lnTo>
                  <a:lnTo>
                    <a:pt x="670086" y="3340100"/>
                  </a:lnTo>
                  <a:lnTo>
                    <a:pt x="636276" y="3314700"/>
                  </a:lnTo>
                  <a:lnTo>
                    <a:pt x="603173" y="3276600"/>
                  </a:lnTo>
                  <a:lnTo>
                    <a:pt x="570792" y="3251200"/>
                  </a:lnTo>
                  <a:lnTo>
                    <a:pt x="539146" y="3225800"/>
                  </a:lnTo>
                  <a:lnTo>
                    <a:pt x="508251" y="3187700"/>
                  </a:lnTo>
                  <a:lnTo>
                    <a:pt x="478120" y="3149600"/>
                  </a:lnTo>
                  <a:lnTo>
                    <a:pt x="448767" y="3124200"/>
                  </a:lnTo>
                  <a:lnTo>
                    <a:pt x="420207" y="3086100"/>
                  </a:lnTo>
                  <a:lnTo>
                    <a:pt x="392454" y="3048000"/>
                  </a:lnTo>
                  <a:lnTo>
                    <a:pt x="365522" y="3009900"/>
                  </a:lnTo>
                  <a:lnTo>
                    <a:pt x="339425" y="2984500"/>
                  </a:lnTo>
                  <a:lnTo>
                    <a:pt x="314177" y="2946400"/>
                  </a:lnTo>
                  <a:lnTo>
                    <a:pt x="289794" y="2908300"/>
                  </a:lnTo>
                  <a:lnTo>
                    <a:pt x="266288" y="2870200"/>
                  </a:lnTo>
                  <a:lnTo>
                    <a:pt x="243674" y="2832100"/>
                  </a:lnTo>
                  <a:lnTo>
                    <a:pt x="221966" y="2781300"/>
                  </a:lnTo>
                  <a:lnTo>
                    <a:pt x="201179" y="2743200"/>
                  </a:lnTo>
                  <a:lnTo>
                    <a:pt x="181326" y="2705100"/>
                  </a:lnTo>
                  <a:lnTo>
                    <a:pt x="162423" y="2667000"/>
                  </a:lnTo>
                  <a:lnTo>
                    <a:pt x="144482" y="2628900"/>
                  </a:lnTo>
                  <a:lnTo>
                    <a:pt x="127519" y="2578100"/>
                  </a:lnTo>
                  <a:lnTo>
                    <a:pt x="111547" y="2540000"/>
                  </a:lnTo>
                  <a:lnTo>
                    <a:pt x="96581" y="2489200"/>
                  </a:lnTo>
                  <a:lnTo>
                    <a:pt x="82634" y="2451100"/>
                  </a:lnTo>
                  <a:lnTo>
                    <a:pt x="69722" y="2413000"/>
                  </a:lnTo>
                  <a:lnTo>
                    <a:pt x="57858" y="2362200"/>
                  </a:lnTo>
                  <a:lnTo>
                    <a:pt x="47057" y="2324100"/>
                  </a:lnTo>
                  <a:lnTo>
                    <a:pt x="37332" y="2273300"/>
                  </a:lnTo>
                  <a:lnTo>
                    <a:pt x="28698" y="2222500"/>
                  </a:lnTo>
                  <a:lnTo>
                    <a:pt x="21170" y="2184400"/>
                  </a:lnTo>
                  <a:lnTo>
                    <a:pt x="14760" y="2133600"/>
                  </a:lnTo>
                  <a:lnTo>
                    <a:pt x="9484" y="2082800"/>
                  </a:lnTo>
                  <a:lnTo>
                    <a:pt x="5356" y="2044700"/>
                  </a:lnTo>
                  <a:lnTo>
                    <a:pt x="2390" y="1993900"/>
                  </a:lnTo>
                  <a:lnTo>
                    <a:pt x="599" y="1943100"/>
                  </a:lnTo>
                  <a:lnTo>
                    <a:pt x="0" y="1892300"/>
                  </a:lnTo>
                  <a:lnTo>
                    <a:pt x="599" y="1854200"/>
                  </a:lnTo>
                  <a:lnTo>
                    <a:pt x="2390" y="1803400"/>
                  </a:lnTo>
                  <a:lnTo>
                    <a:pt x="5356" y="1752600"/>
                  </a:lnTo>
                  <a:lnTo>
                    <a:pt x="9484" y="1701800"/>
                  </a:lnTo>
                  <a:lnTo>
                    <a:pt x="14760" y="1663700"/>
                  </a:lnTo>
                  <a:lnTo>
                    <a:pt x="21170" y="1612900"/>
                  </a:lnTo>
                  <a:lnTo>
                    <a:pt x="28698" y="1562100"/>
                  </a:lnTo>
                  <a:lnTo>
                    <a:pt x="37332" y="1524000"/>
                  </a:lnTo>
                  <a:lnTo>
                    <a:pt x="47057" y="1473200"/>
                  </a:lnTo>
                  <a:lnTo>
                    <a:pt x="57858" y="1435100"/>
                  </a:lnTo>
                  <a:lnTo>
                    <a:pt x="69722" y="1384300"/>
                  </a:lnTo>
                  <a:lnTo>
                    <a:pt x="82634" y="1346200"/>
                  </a:lnTo>
                  <a:lnTo>
                    <a:pt x="96581" y="1295400"/>
                  </a:lnTo>
                  <a:lnTo>
                    <a:pt x="111547" y="1257300"/>
                  </a:lnTo>
                  <a:lnTo>
                    <a:pt x="127519" y="1206500"/>
                  </a:lnTo>
                  <a:lnTo>
                    <a:pt x="144482" y="1168400"/>
                  </a:lnTo>
                  <a:lnTo>
                    <a:pt x="162423" y="1130300"/>
                  </a:lnTo>
                  <a:lnTo>
                    <a:pt x="181326" y="1092200"/>
                  </a:lnTo>
                  <a:lnTo>
                    <a:pt x="201179" y="1041400"/>
                  </a:lnTo>
                  <a:lnTo>
                    <a:pt x="221966" y="1003300"/>
                  </a:lnTo>
                  <a:lnTo>
                    <a:pt x="243674" y="965200"/>
                  </a:lnTo>
                  <a:lnTo>
                    <a:pt x="266288" y="927100"/>
                  </a:lnTo>
                  <a:lnTo>
                    <a:pt x="289794" y="889000"/>
                  </a:lnTo>
                  <a:lnTo>
                    <a:pt x="314177" y="850900"/>
                  </a:lnTo>
                  <a:lnTo>
                    <a:pt x="339425" y="812800"/>
                  </a:lnTo>
                  <a:lnTo>
                    <a:pt x="365522" y="774700"/>
                  </a:lnTo>
                  <a:lnTo>
                    <a:pt x="392454" y="736600"/>
                  </a:lnTo>
                  <a:lnTo>
                    <a:pt x="420207" y="711200"/>
                  </a:lnTo>
                  <a:lnTo>
                    <a:pt x="448767" y="673100"/>
                  </a:lnTo>
                  <a:lnTo>
                    <a:pt x="478120" y="635000"/>
                  </a:lnTo>
                  <a:lnTo>
                    <a:pt x="508251" y="609600"/>
                  </a:lnTo>
                  <a:lnTo>
                    <a:pt x="539146" y="571500"/>
                  </a:lnTo>
                  <a:lnTo>
                    <a:pt x="570792" y="546100"/>
                  </a:lnTo>
                  <a:lnTo>
                    <a:pt x="603173" y="508000"/>
                  </a:lnTo>
                  <a:lnTo>
                    <a:pt x="636276" y="482600"/>
                  </a:lnTo>
                  <a:lnTo>
                    <a:pt x="670086" y="444500"/>
                  </a:lnTo>
                  <a:lnTo>
                    <a:pt x="704589" y="419100"/>
                  </a:lnTo>
                  <a:lnTo>
                    <a:pt x="739772" y="393700"/>
                  </a:lnTo>
                  <a:lnTo>
                    <a:pt x="775619" y="368300"/>
                  </a:lnTo>
                  <a:lnTo>
                    <a:pt x="812117" y="342900"/>
                  </a:lnTo>
                  <a:lnTo>
                    <a:pt x="849251" y="317500"/>
                  </a:lnTo>
                  <a:lnTo>
                    <a:pt x="887007" y="292100"/>
                  </a:lnTo>
                  <a:lnTo>
                    <a:pt x="925372" y="266700"/>
                  </a:lnTo>
                  <a:lnTo>
                    <a:pt x="964330" y="241300"/>
                  </a:lnTo>
                  <a:lnTo>
                    <a:pt x="1003868" y="228600"/>
                  </a:lnTo>
                  <a:lnTo>
                    <a:pt x="1084626" y="177800"/>
                  </a:lnTo>
                  <a:lnTo>
                    <a:pt x="1167531" y="152400"/>
                  </a:lnTo>
                  <a:lnTo>
                    <a:pt x="1209754" y="127000"/>
                  </a:lnTo>
                  <a:lnTo>
                    <a:pt x="1518360" y="38100"/>
                  </a:lnTo>
                  <a:lnTo>
                    <a:pt x="1564140" y="25400"/>
                  </a:lnTo>
                  <a:lnTo>
                    <a:pt x="2224792" y="25400"/>
                  </a:lnTo>
                  <a:lnTo>
                    <a:pt x="2270572" y="38100"/>
                  </a:lnTo>
                  <a:lnTo>
                    <a:pt x="2579179" y="127000"/>
                  </a:lnTo>
                  <a:lnTo>
                    <a:pt x="2621402" y="152400"/>
                  </a:lnTo>
                  <a:lnTo>
                    <a:pt x="2704308" y="177800"/>
                  </a:lnTo>
                  <a:lnTo>
                    <a:pt x="2785065" y="228600"/>
                  </a:lnTo>
                  <a:lnTo>
                    <a:pt x="2824603" y="241300"/>
                  </a:lnTo>
                  <a:lnTo>
                    <a:pt x="2863562" y="266700"/>
                  </a:lnTo>
                  <a:lnTo>
                    <a:pt x="2901926" y="292100"/>
                  </a:lnTo>
                  <a:lnTo>
                    <a:pt x="2939683" y="317500"/>
                  </a:lnTo>
                  <a:lnTo>
                    <a:pt x="2976817" y="342900"/>
                  </a:lnTo>
                  <a:lnTo>
                    <a:pt x="3013315" y="368300"/>
                  </a:lnTo>
                  <a:lnTo>
                    <a:pt x="3049162" y="393700"/>
                  </a:lnTo>
                  <a:lnTo>
                    <a:pt x="3084345" y="419100"/>
                  </a:lnTo>
                  <a:lnTo>
                    <a:pt x="3118848" y="444500"/>
                  </a:lnTo>
                  <a:lnTo>
                    <a:pt x="3152658" y="482600"/>
                  </a:lnTo>
                  <a:lnTo>
                    <a:pt x="3185761" y="508000"/>
                  </a:lnTo>
                  <a:lnTo>
                    <a:pt x="3218142" y="546100"/>
                  </a:lnTo>
                  <a:lnTo>
                    <a:pt x="3249788" y="571500"/>
                  </a:lnTo>
                  <a:lnTo>
                    <a:pt x="3280683" y="609600"/>
                  </a:lnTo>
                  <a:lnTo>
                    <a:pt x="3310814" y="635000"/>
                  </a:lnTo>
                  <a:lnTo>
                    <a:pt x="3340167" y="673100"/>
                  </a:lnTo>
                  <a:lnTo>
                    <a:pt x="3368727" y="711200"/>
                  </a:lnTo>
                  <a:lnTo>
                    <a:pt x="3396480" y="736600"/>
                  </a:lnTo>
                  <a:lnTo>
                    <a:pt x="3423412" y="774700"/>
                  </a:lnTo>
                  <a:lnTo>
                    <a:pt x="3449509" y="812800"/>
                  </a:lnTo>
                  <a:lnTo>
                    <a:pt x="3474757" y="850900"/>
                  </a:lnTo>
                  <a:lnTo>
                    <a:pt x="3499141" y="889000"/>
                  </a:lnTo>
                  <a:lnTo>
                    <a:pt x="3522647" y="927100"/>
                  </a:lnTo>
                  <a:lnTo>
                    <a:pt x="3545261" y="965200"/>
                  </a:lnTo>
                  <a:lnTo>
                    <a:pt x="3566968" y="1003300"/>
                  </a:lnTo>
                  <a:lnTo>
                    <a:pt x="3587755" y="1041400"/>
                  </a:lnTo>
                  <a:lnTo>
                    <a:pt x="3607608" y="1092200"/>
                  </a:lnTo>
                  <a:lnTo>
                    <a:pt x="3626512" y="1130300"/>
                  </a:lnTo>
                  <a:lnTo>
                    <a:pt x="3644452" y="1168400"/>
                  </a:lnTo>
                  <a:lnTo>
                    <a:pt x="3661416" y="1206500"/>
                  </a:lnTo>
                  <a:lnTo>
                    <a:pt x="3677387" y="1257300"/>
                  </a:lnTo>
                  <a:lnTo>
                    <a:pt x="3692354" y="1295400"/>
                  </a:lnTo>
                  <a:lnTo>
                    <a:pt x="3706300" y="1346200"/>
                  </a:lnTo>
                  <a:lnTo>
                    <a:pt x="3719212" y="1384300"/>
                  </a:lnTo>
                  <a:lnTo>
                    <a:pt x="3731076" y="1435100"/>
                  </a:lnTo>
                  <a:lnTo>
                    <a:pt x="3741877" y="1473200"/>
                  </a:lnTo>
                  <a:lnTo>
                    <a:pt x="3751602" y="1524000"/>
                  </a:lnTo>
                  <a:lnTo>
                    <a:pt x="3760236" y="1562100"/>
                  </a:lnTo>
                  <a:lnTo>
                    <a:pt x="3767765" y="1612900"/>
                  </a:lnTo>
                  <a:lnTo>
                    <a:pt x="3774174" y="1663700"/>
                  </a:lnTo>
                  <a:lnTo>
                    <a:pt x="3779450" y="1701800"/>
                  </a:lnTo>
                  <a:lnTo>
                    <a:pt x="3783578" y="1752600"/>
                  </a:lnTo>
                  <a:lnTo>
                    <a:pt x="3786545" y="1803400"/>
                  </a:lnTo>
                  <a:lnTo>
                    <a:pt x="3788335" y="1854200"/>
                  </a:lnTo>
                  <a:lnTo>
                    <a:pt x="3788935" y="1892300"/>
                  </a:lnTo>
                  <a:lnTo>
                    <a:pt x="3788335" y="1943100"/>
                  </a:lnTo>
                  <a:lnTo>
                    <a:pt x="3786545" y="1993900"/>
                  </a:lnTo>
                  <a:lnTo>
                    <a:pt x="3783578" y="2044700"/>
                  </a:lnTo>
                  <a:lnTo>
                    <a:pt x="3779450" y="2082800"/>
                  </a:lnTo>
                  <a:lnTo>
                    <a:pt x="3774174" y="2133600"/>
                  </a:lnTo>
                  <a:lnTo>
                    <a:pt x="3767765" y="2184400"/>
                  </a:lnTo>
                  <a:lnTo>
                    <a:pt x="3760236" y="2222500"/>
                  </a:lnTo>
                  <a:lnTo>
                    <a:pt x="3751602" y="2273300"/>
                  </a:lnTo>
                  <a:lnTo>
                    <a:pt x="3741877" y="2324100"/>
                  </a:lnTo>
                  <a:lnTo>
                    <a:pt x="3731076" y="2362200"/>
                  </a:lnTo>
                  <a:lnTo>
                    <a:pt x="3719212" y="2413000"/>
                  </a:lnTo>
                  <a:lnTo>
                    <a:pt x="3706300" y="2451100"/>
                  </a:lnTo>
                  <a:lnTo>
                    <a:pt x="3692354" y="2489200"/>
                  </a:lnTo>
                  <a:lnTo>
                    <a:pt x="3677387" y="2540000"/>
                  </a:lnTo>
                  <a:lnTo>
                    <a:pt x="3661416" y="2578100"/>
                  </a:lnTo>
                  <a:lnTo>
                    <a:pt x="3644452" y="2628900"/>
                  </a:lnTo>
                  <a:lnTo>
                    <a:pt x="3626512" y="2667000"/>
                  </a:lnTo>
                  <a:lnTo>
                    <a:pt x="3607608" y="2705100"/>
                  </a:lnTo>
                  <a:lnTo>
                    <a:pt x="3587755" y="2743200"/>
                  </a:lnTo>
                  <a:lnTo>
                    <a:pt x="3566968" y="2781300"/>
                  </a:lnTo>
                  <a:lnTo>
                    <a:pt x="3545261" y="2832100"/>
                  </a:lnTo>
                  <a:lnTo>
                    <a:pt x="3522647" y="2870200"/>
                  </a:lnTo>
                  <a:lnTo>
                    <a:pt x="3499141" y="2908300"/>
                  </a:lnTo>
                  <a:lnTo>
                    <a:pt x="3474757" y="2946400"/>
                  </a:lnTo>
                  <a:lnTo>
                    <a:pt x="3449509" y="2984500"/>
                  </a:lnTo>
                  <a:lnTo>
                    <a:pt x="3423412" y="3009900"/>
                  </a:lnTo>
                  <a:lnTo>
                    <a:pt x="3396480" y="3048000"/>
                  </a:lnTo>
                  <a:lnTo>
                    <a:pt x="3368727" y="3086100"/>
                  </a:lnTo>
                  <a:lnTo>
                    <a:pt x="3340167" y="3124200"/>
                  </a:lnTo>
                  <a:lnTo>
                    <a:pt x="3310814" y="3149600"/>
                  </a:lnTo>
                  <a:lnTo>
                    <a:pt x="3280683" y="3187700"/>
                  </a:lnTo>
                  <a:lnTo>
                    <a:pt x="3249788" y="3225800"/>
                  </a:lnTo>
                  <a:lnTo>
                    <a:pt x="3218142" y="3251200"/>
                  </a:lnTo>
                  <a:lnTo>
                    <a:pt x="3185761" y="3276600"/>
                  </a:lnTo>
                  <a:lnTo>
                    <a:pt x="3152658" y="3314700"/>
                  </a:lnTo>
                  <a:lnTo>
                    <a:pt x="3118848" y="3340100"/>
                  </a:lnTo>
                  <a:lnTo>
                    <a:pt x="3084345" y="3365500"/>
                  </a:lnTo>
                  <a:lnTo>
                    <a:pt x="3049162" y="3403600"/>
                  </a:lnTo>
                  <a:lnTo>
                    <a:pt x="3013315" y="3429000"/>
                  </a:lnTo>
                  <a:lnTo>
                    <a:pt x="2976817" y="3454400"/>
                  </a:lnTo>
                  <a:lnTo>
                    <a:pt x="2939683" y="3479800"/>
                  </a:lnTo>
                  <a:lnTo>
                    <a:pt x="2901926" y="3505200"/>
                  </a:lnTo>
                  <a:lnTo>
                    <a:pt x="2863562" y="3530600"/>
                  </a:lnTo>
                  <a:lnTo>
                    <a:pt x="2824603" y="3543300"/>
                  </a:lnTo>
                  <a:lnTo>
                    <a:pt x="2744962" y="3594100"/>
                  </a:lnTo>
                  <a:lnTo>
                    <a:pt x="2704308" y="3606800"/>
                  </a:lnTo>
                  <a:lnTo>
                    <a:pt x="2663116" y="3632200"/>
                  </a:lnTo>
                  <a:lnTo>
                    <a:pt x="2579179" y="3657600"/>
                  </a:lnTo>
                  <a:lnTo>
                    <a:pt x="2536462" y="3683000"/>
                  </a:lnTo>
                  <a:lnTo>
                    <a:pt x="2270572" y="3759200"/>
                  </a:lnTo>
                  <a:close/>
                </a:path>
                <a:path w="3789045" h="3784600">
                  <a:moveTo>
                    <a:pt x="2178631" y="3771900"/>
                  </a:moveTo>
                  <a:lnTo>
                    <a:pt x="1610301" y="3771900"/>
                  </a:lnTo>
                  <a:lnTo>
                    <a:pt x="1564140" y="3759200"/>
                  </a:lnTo>
                  <a:lnTo>
                    <a:pt x="2224792" y="3759200"/>
                  </a:lnTo>
                  <a:lnTo>
                    <a:pt x="2178631" y="3771900"/>
                  </a:lnTo>
                  <a:close/>
                </a:path>
                <a:path w="3789045" h="3784600">
                  <a:moveTo>
                    <a:pt x="2085224" y="3784600"/>
                  </a:moveTo>
                  <a:lnTo>
                    <a:pt x="1703708" y="3784600"/>
                  </a:lnTo>
                  <a:lnTo>
                    <a:pt x="1656828" y="3771900"/>
                  </a:lnTo>
                  <a:lnTo>
                    <a:pt x="2132104" y="3771900"/>
                  </a:lnTo>
                  <a:lnTo>
                    <a:pt x="2085224" y="378460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26444" y="4598039"/>
              <a:ext cx="588645" cy="588645"/>
            </a:xfrm>
            <a:custGeom>
              <a:avLst/>
              <a:gdLst/>
              <a:ahLst/>
              <a:cxnLst/>
              <a:rect l="l" t="t" r="r" b="b"/>
              <a:pathLst>
                <a:path w="588645" h="588645">
                  <a:moveTo>
                    <a:pt x="294233" y="588466"/>
                  </a:moveTo>
                  <a:lnTo>
                    <a:pt x="246509" y="584615"/>
                  </a:lnTo>
                  <a:lnTo>
                    <a:pt x="201236" y="573465"/>
                  </a:lnTo>
                  <a:lnTo>
                    <a:pt x="159020" y="555622"/>
                  </a:lnTo>
                  <a:lnTo>
                    <a:pt x="120467" y="531693"/>
                  </a:lnTo>
                  <a:lnTo>
                    <a:pt x="86182" y="502283"/>
                  </a:lnTo>
                  <a:lnTo>
                    <a:pt x="56772" y="467999"/>
                  </a:lnTo>
                  <a:lnTo>
                    <a:pt x="32843" y="429445"/>
                  </a:lnTo>
                  <a:lnTo>
                    <a:pt x="15001" y="387229"/>
                  </a:lnTo>
                  <a:lnTo>
                    <a:pt x="3851" y="341956"/>
                  </a:lnTo>
                  <a:lnTo>
                    <a:pt x="0" y="294233"/>
                  </a:lnTo>
                  <a:lnTo>
                    <a:pt x="3851" y="246509"/>
                  </a:lnTo>
                  <a:lnTo>
                    <a:pt x="15001" y="201236"/>
                  </a:lnTo>
                  <a:lnTo>
                    <a:pt x="32843" y="159020"/>
                  </a:lnTo>
                  <a:lnTo>
                    <a:pt x="56772" y="120467"/>
                  </a:lnTo>
                  <a:lnTo>
                    <a:pt x="86182" y="86182"/>
                  </a:lnTo>
                  <a:lnTo>
                    <a:pt x="120467" y="56772"/>
                  </a:lnTo>
                  <a:lnTo>
                    <a:pt x="159020" y="32843"/>
                  </a:lnTo>
                  <a:lnTo>
                    <a:pt x="201236" y="15001"/>
                  </a:lnTo>
                  <a:lnTo>
                    <a:pt x="246509" y="3851"/>
                  </a:lnTo>
                  <a:lnTo>
                    <a:pt x="294233" y="0"/>
                  </a:lnTo>
                  <a:lnTo>
                    <a:pt x="341956" y="3851"/>
                  </a:lnTo>
                  <a:lnTo>
                    <a:pt x="387229" y="15001"/>
                  </a:lnTo>
                  <a:lnTo>
                    <a:pt x="429445" y="32843"/>
                  </a:lnTo>
                  <a:lnTo>
                    <a:pt x="467999" y="56772"/>
                  </a:lnTo>
                  <a:lnTo>
                    <a:pt x="502283" y="86182"/>
                  </a:lnTo>
                  <a:lnTo>
                    <a:pt x="531693" y="120467"/>
                  </a:lnTo>
                  <a:lnTo>
                    <a:pt x="555622" y="159020"/>
                  </a:lnTo>
                  <a:lnTo>
                    <a:pt x="560951" y="171629"/>
                  </a:lnTo>
                  <a:lnTo>
                    <a:pt x="441349" y="171629"/>
                  </a:lnTo>
                  <a:lnTo>
                    <a:pt x="432128" y="173427"/>
                  </a:lnTo>
                  <a:lnTo>
                    <a:pt x="424014" y="178820"/>
                  </a:lnTo>
                  <a:lnTo>
                    <a:pt x="333127" y="269707"/>
                  </a:lnTo>
                  <a:lnTo>
                    <a:pt x="147116" y="269707"/>
                  </a:lnTo>
                  <a:lnTo>
                    <a:pt x="137894" y="271505"/>
                  </a:lnTo>
                  <a:lnTo>
                    <a:pt x="129781" y="276897"/>
                  </a:lnTo>
                  <a:lnTo>
                    <a:pt x="124402" y="285011"/>
                  </a:lnTo>
                  <a:lnTo>
                    <a:pt x="122609" y="294233"/>
                  </a:lnTo>
                  <a:lnTo>
                    <a:pt x="124402" y="303454"/>
                  </a:lnTo>
                  <a:lnTo>
                    <a:pt x="129781" y="311568"/>
                  </a:lnTo>
                  <a:lnTo>
                    <a:pt x="232664" y="414427"/>
                  </a:lnTo>
                  <a:lnTo>
                    <a:pt x="238917" y="416830"/>
                  </a:lnTo>
                  <a:lnTo>
                    <a:pt x="560954" y="416830"/>
                  </a:lnTo>
                  <a:lnTo>
                    <a:pt x="555622" y="429445"/>
                  </a:lnTo>
                  <a:lnTo>
                    <a:pt x="531693" y="467999"/>
                  </a:lnTo>
                  <a:lnTo>
                    <a:pt x="502283" y="502283"/>
                  </a:lnTo>
                  <a:lnTo>
                    <a:pt x="467999" y="531693"/>
                  </a:lnTo>
                  <a:lnTo>
                    <a:pt x="429445" y="555622"/>
                  </a:lnTo>
                  <a:lnTo>
                    <a:pt x="387229" y="573465"/>
                  </a:lnTo>
                  <a:lnTo>
                    <a:pt x="341956" y="584615"/>
                  </a:lnTo>
                  <a:lnTo>
                    <a:pt x="294233" y="588466"/>
                  </a:lnTo>
                  <a:close/>
                </a:path>
                <a:path w="588645" h="588645">
                  <a:moveTo>
                    <a:pt x="560954" y="416830"/>
                  </a:moveTo>
                  <a:lnTo>
                    <a:pt x="251471" y="416830"/>
                  </a:lnTo>
                  <a:lnTo>
                    <a:pt x="257748" y="414427"/>
                  </a:lnTo>
                  <a:lnTo>
                    <a:pt x="458685" y="213490"/>
                  </a:lnTo>
                  <a:lnTo>
                    <a:pt x="464077" y="205377"/>
                  </a:lnTo>
                  <a:lnTo>
                    <a:pt x="465875" y="196155"/>
                  </a:lnTo>
                  <a:lnTo>
                    <a:pt x="464077" y="186933"/>
                  </a:lnTo>
                  <a:lnTo>
                    <a:pt x="458685" y="178820"/>
                  </a:lnTo>
                  <a:lnTo>
                    <a:pt x="450571" y="173427"/>
                  </a:lnTo>
                  <a:lnTo>
                    <a:pt x="441349" y="171629"/>
                  </a:lnTo>
                  <a:lnTo>
                    <a:pt x="560951" y="171629"/>
                  </a:lnTo>
                  <a:lnTo>
                    <a:pt x="573465" y="201236"/>
                  </a:lnTo>
                  <a:lnTo>
                    <a:pt x="584615" y="246509"/>
                  </a:lnTo>
                  <a:lnTo>
                    <a:pt x="588466" y="294233"/>
                  </a:lnTo>
                  <a:lnTo>
                    <a:pt x="584615" y="341956"/>
                  </a:lnTo>
                  <a:lnTo>
                    <a:pt x="573465" y="387229"/>
                  </a:lnTo>
                  <a:lnTo>
                    <a:pt x="560954" y="416830"/>
                  </a:lnTo>
                  <a:close/>
                </a:path>
                <a:path w="588645" h="588645">
                  <a:moveTo>
                    <a:pt x="245194" y="357640"/>
                  </a:moveTo>
                  <a:lnTo>
                    <a:pt x="164451" y="276897"/>
                  </a:lnTo>
                  <a:lnTo>
                    <a:pt x="156338" y="271505"/>
                  </a:lnTo>
                  <a:lnTo>
                    <a:pt x="147116" y="269707"/>
                  </a:lnTo>
                  <a:lnTo>
                    <a:pt x="333127" y="269707"/>
                  </a:lnTo>
                  <a:lnTo>
                    <a:pt x="245194" y="357640"/>
                  </a:lnTo>
                  <a:close/>
                </a:path>
              </a:pathLst>
            </a:custGeom>
            <a:solidFill>
              <a:srgbClr val="5B8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941340" y="5086097"/>
            <a:ext cx="2759075" cy="261366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85"/>
              </a:spcBef>
            </a:pPr>
            <a:r>
              <a:rPr sz="3400" b="1" spc="-2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GOOD</a:t>
            </a:r>
            <a:endParaRPr sz="3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2700" marR="5080" indent="-635" algn="ctr">
              <a:lnSpc>
                <a:spcPts val="2930"/>
              </a:lnSpc>
              <a:spcBef>
                <a:spcPts val="860"/>
              </a:spcBef>
            </a:pPr>
            <a:r>
              <a:rPr sz="2400" spc="-2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Spacecraft</a:t>
            </a:r>
            <a:r>
              <a:rPr sz="2400" spc="-75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2400" spc="-25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are </a:t>
            </a:r>
            <a:r>
              <a:rPr sz="240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becoming</a:t>
            </a:r>
            <a:r>
              <a:rPr sz="2400" spc="75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2400" spc="-2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more </a:t>
            </a:r>
            <a:r>
              <a:rPr sz="2400" spc="-4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cutting-</a:t>
            </a:r>
            <a:r>
              <a:rPr sz="240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edge,</a:t>
            </a:r>
            <a:r>
              <a:rPr sz="2400" spc="-3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2400" spc="-5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robust </a:t>
            </a:r>
            <a:r>
              <a:rPr sz="240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and</a:t>
            </a:r>
            <a:r>
              <a:rPr sz="2400" spc="17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240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powerful</a:t>
            </a:r>
            <a:r>
              <a:rPr sz="2400" spc="175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2400" spc="-2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than ever</a:t>
            </a:r>
            <a:endParaRPr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087600" y="5285385"/>
            <a:ext cx="2603351" cy="2209131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61290" marR="167640" indent="211454" algn="ctr">
              <a:lnSpc>
                <a:spcPts val="3529"/>
              </a:lnSpc>
              <a:spcBef>
                <a:spcPts val="575"/>
              </a:spcBef>
            </a:pPr>
            <a:r>
              <a:rPr lang="en-US" sz="3300" b="1" spc="-1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MAJOR </a:t>
            </a:r>
          </a:p>
          <a:p>
            <a:pPr marL="161290" marR="167640" indent="211454" algn="ctr">
              <a:lnSpc>
                <a:spcPts val="3529"/>
              </a:lnSpc>
              <a:spcBef>
                <a:spcPts val="575"/>
              </a:spcBef>
            </a:pPr>
            <a:r>
              <a:rPr lang="en-US" sz="3300" b="1" spc="-1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PROBLEM</a:t>
            </a:r>
            <a:endParaRPr sz="33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2700" marR="5080" algn="ctr">
              <a:lnSpc>
                <a:spcPts val="2850"/>
              </a:lnSpc>
              <a:spcBef>
                <a:spcPts val="540"/>
              </a:spcBef>
            </a:pPr>
            <a:r>
              <a:rPr sz="2400" b="1" dirty="0">
                <a:solidFill>
                  <a:srgbClr val="FF303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They're creating exponential amounts of heat</a:t>
            </a:r>
            <a:endParaRPr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104930" y="3762267"/>
            <a:ext cx="6078220" cy="4216400"/>
            <a:chOff x="6104930" y="3762267"/>
            <a:chExt cx="6078220" cy="4216400"/>
          </a:xfrm>
        </p:grpSpPr>
        <p:pic>
          <p:nvPicPr>
            <p:cNvPr id="18" name="object 18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4930" y="3762267"/>
              <a:ext cx="4225436" cy="4216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477661" y="4215871"/>
              <a:ext cx="3705860" cy="3695700"/>
            </a:xfrm>
            <a:custGeom>
              <a:avLst/>
              <a:gdLst/>
              <a:ahLst/>
              <a:cxnLst/>
              <a:rect l="l" t="t" r="r" b="b"/>
              <a:pathLst>
                <a:path w="3705859" h="3695700">
                  <a:moveTo>
                    <a:pt x="2045098" y="12699"/>
                  </a:moveTo>
                  <a:lnTo>
                    <a:pt x="1660311" y="12699"/>
                  </a:lnTo>
                  <a:lnTo>
                    <a:pt x="1707917" y="0"/>
                  </a:lnTo>
                  <a:lnTo>
                    <a:pt x="1997493" y="0"/>
                  </a:lnTo>
                  <a:lnTo>
                    <a:pt x="2045098" y="12699"/>
                  </a:lnTo>
                  <a:close/>
                </a:path>
                <a:path w="3705859" h="3695700">
                  <a:moveTo>
                    <a:pt x="2277513" y="50799"/>
                  </a:moveTo>
                  <a:lnTo>
                    <a:pt x="1427896" y="50799"/>
                  </a:lnTo>
                  <a:lnTo>
                    <a:pt x="1566177" y="12699"/>
                  </a:lnTo>
                  <a:lnTo>
                    <a:pt x="2139232" y="12699"/>
                  </a:lnTo>
                  <a:lnTo>
                    <a:pt x="2277513" y="50799"/>
                  </a:lnTo>
                  <a:close/>
                </a:path>
                <a:path w="3705859" h="3695700">
                  <a:moveTo>
                    <a:pt x="2277513" y="3657599"/>
                  </a:moveTo>
                  <a:lnTo>
                    <a:pt x="1427896" y="3657599"/>
                  </a:lnTo>
                  <a:lnTo>
                    <a:pt x="1249616" y="3606799"/>
                  </a:lnTo>
                  <a:lnTo>
                    <a:pt x="1206235" y="3581399"/>
                  </a:lnTo>
                  <a:lnTo>
                    <a:pt x="1121009" y="3555999"/>
                  </a:lnTo>
                  <a:lnTo>
                    <a:pt x="1079194" y="3530599"/>
                  </a:lnTo>
                  <a:lnTo>
                    <a:pt x="1037931" y="3517899"/>
                  </a:lnTo>
                  <a:lnTo>
                    <a:pt x="957123" y="3467099"/>
                  </a:lnTo>
                  <a:lnTo>
                    <a:pt x="917608" y="3454399"/>
                  </a:lnTo>
                  <a:lnTo>
                    <a:pt x="878707" y="3428999"/>
                  </a:lnTo>
                  <a:lnTo>
                    <a:pt x="840434" y="3403599"/>
                  </a:lnTo>
                  <a:lnTo>
                    <a:pt x="802804" y="3378199"/>
                  </a:lnTo>
                  <a:lnTo>
                    <a:pt x="765834" y="3352799"/>
                  </a:lnTo>
                  <a:lnTo>
                    <a:pt x="729538" y="3327399"/>
                  </a:lnTo>
                  <a:lnTo>
                    <a:pt x="693931" y="3289299"/>
                  </a:lnTo>
                  <a:lnTo>
                    <a:pt x="659030" y="3263899"/>
                  </a:lnTo>
                  <a:lnTo>
                    <a:pt x="624848" y="3238499"/>
                  </a:lnTo>
                  <a:lnTo>
                    <a:pt x="591401" y="3200399"/>
                  </a:lnTo>
                  <a:lnTo>
                    <a:pt x="558705" y="3174999"/>
                  </a:lnTo>
                  <a:lnTo>
                    <a:pt x="526775" y="3149599"/>
                  </a:lnTo>
                  <a:lnTo>
                    <a:pt x="495626" y="3111499"/>
                  </a:lnTo>
                  <a:lnTo>
                    <a:pt x="465273" y="3073399"/>
                  </a:lnTo>
                  <a:lnTo>
                    <a:pt x="435732" y="3047999"/>
                  </a:lnTo>
                  <a:lnTo>
                    <a:pt x="407018" y="3009899"/>
                  </a:lnTo>
                  <a:lnTo>
                    <a:pt x="379145" y="2971799"/>
                  </a:lnTo>
                  <a:lnTo>
                    <a:pt x="352130" y="2933699"/>
                  </a:lnTo>
                  <a:lnTo>
                    <a:pt x="325987" y="2895599"/>
                  </a:lnTo>
                  <a:lnTo>
                    <a:pt x="300733" y="2857499"/>
                  </a:lnTo>
                  <a:lnTo>
                    <a:pt x="276381" y="2819399"/>
                  </a:lnTo>
                  <a:lnTo>
                    <a:pt x="252948" y="2781299"/>
                  </a:lnTo>
                  <a:lnTo>
                    <a:pt x="230448" y="2743199"/>
                  </a:lnTo>
                  <a:lnTo>
                    <a:pt x="208897" y="2705099"/>
                  </a:lnTo>
                  <a:lnTo>
                    <a:pt x="188310" y="2666999"/>
                  </a:lnTo>
                  <a:lnTo>
                    <a:pt x="168703" y="2628899"/>
                  </a:lnTo>
                  <a:lnTo>
                    <a:pt x="150090" y="2578099"/>
                  </a:lnTo>
                  <a:lnTo>
                    <a:pt x="132487" y="2539999"/>
                  </a:lnTo>
                  <a:lnTo>
                    <a:pt x="115909" y="2501899"/>
                  </a:lnTo>
                  <a:lnTo>
                    <a:pt x="100372" y="2451099"/>
                  </a:lnTo>
                  <a:lnTo>
                    <a:pt x="85890" y="2412999"/>
                  </a:lnTo>
                  <a:lnTo>
                    <a:pt x="72479" y="2362199"/>
                  </a:lnTo>
                  <a:lnTo>
                    <a:pt x="60154" y="2324099"/>
                  </a:lnTo>
                  <a:lnTo>
                    <a:pt x="48931" y="2273299"/>
                  </a:lnTo>
                  <a:lnTo>
                    <a:pt x="38824" y="2222499"/>
                  </a:lnTo>
                  <a:lnTo>
                    <a:pt x="29849" y="2184399"/>
                  </a:lnTo>
                  <a:lnTo>
                    <a:pt x="22021" y="2133599"/>
                  </a:lnTo>
                  <a:lnTo>
                    <a:pt x="15356" y="2082799"/>
                  </a:lnTo>
                  <a:lnTo>
                    <a:pt x="9868" y="2044699"/>
                  </a:lnTo>
                  <a:lnTo>
                    <a:pt x="5574" y="1993899"/>
                  </a:lnTo>
                  <a:lnTo>
                    <a:pt x="2487" y="1943099"/>
                  </a:lnTo>
                  <a:lnTo>
                    <a:pt x="624" y="1892299"/>
                  </a:lnTo>
                  <a:lnTo>
                    <a:pt x="0" y="1854199"/>
                  </a:lnTo>
                  <a:lnTo>
                    <a:pt x="624" y="1803399"/>
                  </a:lnTo>
                  <a:lnTo>
                    <a:pt x="2487" y="1752599"/>
                  </a:lnTo>
                  <a:lnTo>
                    <a:pt x="5574" y="1701799"/>
                  </a:lnTo>
                  <a:lnTo>
                    <a:pt x="9868" y="1650999"/>
                  </a:lnTo>
                  <a:lnTo>
                    <a:pt x="15356" y="1612899"/>
                  </a:lnTo>
                  <a:lnTo>
                    <a:pt x="22021" y="1562099"/>
                  </a:lnTo>
                  <a:lnTo>
                    <a:pt x="29849" y="1511299"/>
                  </a:lnTo>
                  <a:lnTo>
                    <a:pt x="38824" y="1473199"/>
                  </a:lnTo>
                  <a:lnTo>
                    <a:pt x="48931" y="1422399"/>
                  </a:lnTo>
                  <a:lnTo>
                    <a:pt x="60154" y="1384299"/>
                  </a:lnTo>
                  <a:lnTo>
                    <a:pt x="72479" y="1333499"/>
                  </a:lnTo>
                  <a:lnTo>
                    <a:pt x="85890" y="1295399"/>
                  </a:lnTo>
                  <a:lnTo>
                    <a:pt x="100372" y="1244599"/>
                  </a:lnTo>
                  <a:lnTo>
                    <a:pt x="115909" y="1206499"/>
                  </a:lnTo>
                  <a:lnTo>
                    <a:pt x="132487" y="1155699"/>
                  </a:lnTo>
                  <a:lnTo>
                    <a:pt x="150090" y="1117599"/>
                  </a:lnTo>
                  <a:lnTo>
                    <a:pt x="168703" y="1079499"/>
                  </a:lnTo>
                  <a:lnTo>
                    <a:pt x="188310" y="1028699"/>
                  </a:lnTo>
                  <a:lnTo>
                    <a:pt x="208897" y="990599"/>
                  </a:lnTo>
                  <a:lnTo>
                    <a:pt x="230448" y="952499"/>
                  </a:lnTo>
                  <a:lnTo>
                    <a:pt x="252948" y="914399"/>
                  </a:lnTo>
                  <a:lnTo>
                    <a:pt x="276381" y="876299"/>
                  </a:lnTo>
                  <a:lnTo>
                    <a:pt x="300733" y="838199"/>
                  </a:lnTo>
                  <a:lnTo>
                    <a:pt x="325987" y="800099"/>
                  </a:lnTo>
                  <a:lnTo>
                    <a:pt x="352130" y="761999"/>
                  </a:lnTo>
                  <a:lnTo>
                    <a:pt x="379145" y="723899"/>
                  </a:lnTo>
                  <a:lnTo>
                    <a:pt x="407018" y="685799"/>
                  </a:lnTo>
                  <a:lnTo>
                    <a:pt x="435732" y="660399"/>
                  </a:lnTo>
                  <a:lnTo>
                    <a:pt x="465273" y="622299"/>
                  </a:lnTo>
                  <a:lnTo>
                    <a:pt x="495626" y="584199"/>
                  </a:lnTo>
                  <a:lnTo>
                    <a:pt x="526775" y="558799"/>
                  </a:lnTo>
                  <a:lnTo>
                    <a:pt x="558705" y="520699"/>
                  </a:lnTo>
                  <a:lnTo>
                    <a:pt x="591401" y="495299"/>
                  </a:lnTo>
                  <a:lnTo>
                    <a:pt x="624848" y="457199"/>
                  </a:lnTo>
                  <a:lnTo>
                    <a:pt x="659030" y="431799"/>
                  </a:lnTo>
                  <a:lnTo>
                    <a:pt x="693931" y="406399"/>
                  </a:lnTo>
                  <a:lnTo>
                    <a:pt x="729538" y="380999"/>
                  </a:lnTo>
                  <a:lnTo>
                    <a:pt x="765834" y="342899"/>
                  </a:lnTo>
                  <a:lnTo>
                    <a:pt x="802804" y="317499"/>
                  </a:lnTo>
                  <a:lnTo>
                    <a:pt x="840434" y="292099"/>
                  </a:lnTo>
                  <a:lnTo>
                    <a:pt x="878707" y="266699"/>
                  </a:lnTo>
                  <a:lnTo>
                    <a:pt x="917608" y="253999"/>
                  </a:lnTo>
                  <a:lnTo>
                    <a:pt x="997236" y="203199"/>
                  </a:lnTo>
                  <a:lnTo>
                    <a:pt x="1037931" y="190499"/>
                  </a:lnTo>
                  <a:lnTo>
                    <a:pt x="1079194" y="165099"/>
                  </a:lnTo>
                  <a:lnTo>
                    <a:pt x="1121009" y="152399"/>
                  </a:lnTo>
                  <a:lnTo>
                    <a:pt x="1163361" y="126999"/>
                  </a:lnTo>
                  <a:lnTo>
                    <a:pt x="1249616" y="101599"/>
                  </a:lnTo>
                  <a:lnTo>
                    <a:pt x="1293487" y="76199"/>
                  </a:lnTo>
                  <a:lnTo>
                    <a:pt x="1382642" y="50799"/>
                  </a:lnTo>
                  <a:lnTo>
                    <a:pt x="2322766" y="50799"/>
                  </a:lnTo>
                  <a:lnTo>
                    <a:pt x="2411921" y="76199"/>
                  </a:lnTo>
                  <a:lnTo>
                    <a:pt x="2455793" y="101599"/>
                  </a:lnTo>
                  <a:lnTo>
                    <a:pt x="2542047" y="126999"/>
                  </a:lnTo>
                  <a:lnTo>
                    <a:pt x="2584399" y="152399"/>
                  </a:lnTo>
                  <a:lnTo>
                    <a:pt x="2626214" y="165099"/>
                  </a:lnTo>
                  <a:lnTo>
                    <a:pt x="2667477" y="190499"/>
                  </a:lnTo>
                  <a:lnTo>
                    <a:pt x="2708172" y="203199"/>
                  </a:lnTo>
                  <a:lnTo>
                    <a:pt x="2787799" y="253999"/>
                  </a:lnTo>
                  <a:lnTo>
                    <a:pt x="2826701" y="266699"/>
                  </a:lnTo>
                  <a:lnTo>
                    <a:pt x="2864974" y="292099"/>
                  </a:lnTo>
                  <a:lnTo>
                    <a:pt x="2902603" y="317499"/>
                  </a:lnTo>
                  <a:lnTo>
                    <a:pt x="2939573" y="342899"/>
                  </a:lnTo>
                  <a:lnTo>
                    <a:pt x="2975869" y="380999"/>
                  </a:lnTo>
                  <a:lnTo>
                    <a:pt x="3011476" y="406399"/>
                  </a:lnTo>
                  <a:lnTo>
                    <a:pt x="3046378" y="431799"/>
                  </a:lnTo>
                  <a:lnTo>
                    <a:pt x="3080559" y="457199"/>
                  </a:lnTo>
                  <a:lnTo>
                    <a:pt x="3114006" y="495299"/>
                  </a:lnTo>
                  <a:lnTo>
                    <a:pt x="3146702" y="520699"/>
                  </a:lnTo>
                  <a:lnTo>
                    <a:pt x="3178632" y="558799"/>
                  </a:lnTo>
                  <a:lnTo>
                    <a:pt x="3209781" y="584199"/>
                  </a:lnTo>
                  <a:lnTo>
                    <a:pt x="3240134" y="622299"/>
                  </a:lnTo>
                  <a:lnTo>
                    <a:pt x="3269675" y="660399"/>
                  </a:lnTo>
                  <a:lnTo>
                    <a:pt x="3298389" y="685799"/>
                  </a:lnTo>
                  <a:lnTo>
                    <a:pt x="3326262" y="723899"/>
                  </a:lnTo>
                  <a:lnTo>
                    <a:pt x="3353277" y="761999"/>
                  </a:lnTo>
                  <a:lnTo>
                    <a:pt x="3379419" y="800099"/>
                  </a:lnTo>
                  <a:lnTo>
                    <a:pt x="3404674" y="838199"/>
                  </a:lnTo>
                  <a:lnTo>
                    <a:pt x="3429026" y="876299"/>
                  </a:lnTo>
                  <a:lnTo>
                    <a:pt x="3452459" y="914399"/>
                  </a:lnTo>
                  <a:lnTo>
                    <a:pt x="3474959" y="952499"/>
                  </a:lnTo>
                  <a:lnTo>
                    <a:pt x="3496510" y="990599"/>
                  </a:lnTo>
                  <a:lnTo>
                    <a:pt x="3517097" y="1028699"/>
                  </a:lnTo>
                  <a:lnTo>
                    <a:pt x="3536704" y="1079499"/>
                  </a:lnTo>
                  <a:lnTo>
                    <a:pt x="3555317" y="1117599"/>
                  </a:lnTo>
                  <a:lnTo>
                    <a:pt x="3572920" y="1155699"/>
                  </a:lnTo>
                  <a:lnTo>
                    <a:pt x="3589498" y="1206499"/>
                  </a:lnTo>
                  <a:lnTo>
                    <a:pt x="3605035" y="1244599"/>
                  </a:lnTo>
                  <a:lnTo>
                    <a:pt x="3619517" y="1295399"/>
                  </a:lnTo>
                  <a:lnTo>
                    <a:pt x="3632928" y="1333499"/>
                  </a:lnTo>
                  <a:lnTo>
                    <a:pt x="3645253" y="1384299"/>
                  </a:lnTo>
                  <a:lnTo>
                    <a:pt x="3656476" y="1422399"/>
                  </a:lnTo>
                  <a:lnTo>
                    <a:pt x="3666583" y="1473199"/>
                  </a:lnTo>
                  <a:lnTo>
                    <a:pt x="3675558" y="1511299"/>
                  </a:lnTo>
                  <a:lnTo>
                    <a:pt x="3683385" y="1562099"/>
                  </a:lnTo>
                  <a:lnTo>
                    <a:pt x="3690051" y="1612899"/>
                  </a:lnTo>
                  <a:lnTo>
                    <a:pt x="3695538" y="1650999"/>
                  </a:lnTo>
                  <a:lnTo>
                    <a:pt x="3699833" y="1701799"/>
                  </a:lnTo>
                  <a:lnTo>
                    <a:pt x="3702920" y="1752599"/>
                  </a:lnTo>
                  <a:lnTo>
                    <a:pt x="3704783" y="1803399"/>
                  </a:lnTo>
                  <a:lnTo>
                    <a:pt x="3705407" y="1854199"/>
                  </a:lnTo>
                  <a:lnTo>
                    <a:pt x="3704783" y="1892299"/>
                  </a:lnTo>
                  <a:lnTo>
                    <a:pt x="3702920" y="1943099"/>
                  </a:lnTo>
                  <a:lnTo>
                    <a:pt x="3699833" y="1993899"/>
                  </a:lnTo>
                  <a:lnTo>
                    <a:pt x="3695538" y="2044699"/>
                  </a:lnTo>
                  <a:lnTo>
                    <a:pt x="3690051" y="2082799"/>
                  </a:lnTo>
                  <a:lnTo>
                    <a:pt x="3683385" y="2133599"/>
                  </a:lnTo>
                  <a:lnTo>
                    <a:pt x="3675558" y="2184399"/>
                  </a:lnTo>
                  <a:lnTo>
                    <a:pt x="3666583" y="2222499"/>
                  </a:lnTo>
                  <a:lnTo>
                    <a:pt x="3656476" y="2273299"/>
                  </a:lnTo>
                  <a:lnTo>
                    <a:pt x="3645253" y="2324099"/>
                  </a:lnTo>
                  <a:lnTo>
                    <a:pt x="3632928" y="2362199"/>
                  </a:lnTo>
                  <a:lnTo>
                    <a:pt x="3619517" y="2412999"/>
                  </a:lnTo>
                  <a:lnTo>
                    <a:pt x="3605035" y="2451099"/>
                  </a:lnTo>
                  <a:lnTo>
                    <a:pt x="3589498" y="2501899"/>
                  </a:lnTo>
                  <a:lnTo>
                    <a:pt x="3572920" y="2539999"/>
                  </a:lnTo>
                  <a:lnTo>
                    <a:pt x="3555317" y="2578099"/>
                  </a:lnTo>
                  <a:lnTo>
                    <a:pt x="3536704" y="2628899"/>
                  </a:lnTo>
                  <a:lnTo>
                    <a:pt x="3517097" y="2666999"/>
                  </a:lnTo>
                  <a:lnTo>
                    <a:pt x="3496510" y="2705099"/>
                  </a:lnTo>
                  <a:lnTo>
                    <a:pt x="3474959" y="2743199"/>
                  </a:lnTo>
                  <a:lnTo>
                    <a:pt x="3452459" y="2781299"/>
                  </a:lnTo>
                  <a:lnTo>
                    <a:pt x="3429026" y="2819399"/>
                  </a:lnTo>
                  <a:lnTo>
                    <a:pt x="3404674" y="2857499"/>
                  </a:lnTo>
                  <a:lnTo>
                    <a:pt x="3379419" y="2895599"/>
                  </a:lnTo>
                  <a:lnTo>
                    <a:pt x="3353277" y="2933699"/>
                  </a:lnTo>
                  <a:lnTo>
                    <a:pt x="3326262" y="2971799"/>
                  </a:lnTo>
                  <a:lnTo>
                    <a:pt x="3298389" y="3009899"/>
                  </a:lnTo>
                  <a:lnTo>
                    <a:pt x="3269675" y="3047999"/>
                  </a:lnTo>
                  <a:lnTo>
                    <a:pt x="3240134" y="3073399"/>
                  </a:lnTo>
                  <a:lnTo>
                    <a:pt x="3209781" y="3111499"/>
                  </a:lnTo>
                  <a:lnTo>
                    <a:pt x="3178632" y="3149599"/>
                  </a:lnTo>
                  <a:lnTo>
                    <a:pt x="3146702" y="3174999"/>
                  </a:lnTo>
                  <a:lnTo>
                    <a:pt x="3114006" y="3200399"/>
                  </a:lnTo>
                  <a:lnTo>
                    <a:pt x="3080559" y="3238499"/>
                  </a:lnTo>
                  <a:lnTo>
                    <a:pt x="3046378" y="3263899"/>
                  </a:lnTo>
                  <a:lnTo>
                    <a:pt x="3011476" y="3289299"/>
                  </a:lnTo>
                  <a:lnTo>
                    <a:pt x="2975869" y="3327399"/>
                  </a:lnTo>
                  <a:lnTo>
                    <a:pt x="2939573" y="3352799"/>
                  </a:lnTo>
                  <a:lnTo>
                    <a:pt x="2902603" y="3378199"/>
                  </a:lnTo>
                  <a:lnTo>
                    <a:pt x="2864974" y="3403599"/>
                  </a:lnTo>
                  <a:lnTo>
                    <a:pt x="2826701" y="3428999"/>
                  </a:lnTo>
                  <a:lnTo>
                    <a:pt x="2787799" y="3454399"/>
                  </a:lnTo>
                  <a:lnTo>
                    <a:pt x="2748285" y="3467099"/>
                  </a:lnTo>
                  <a:lnTo>
                    <a:pt x="2667477" y="3517899"/>
                  </a:lnTo>
                  <a:lnTo>
                    <a:pt x="2626214" y="3530599"/>
                  </a:lnTo>
                  <a:lnTo>
                    <a:pt x="2584399" y="3555999"/>
                  </a:lnTo>
                  <a:lnTo>
                    <a:pt x="2499173" y="3581399"/>
                  </a:lnTo>
                  <a:lnTo>
                    <a:pt x="2455793" y="3606799"/>
                  </a:lnTo>
                  <a:lnTo>
                    <a:pt x="2277513" y="3657599"/>
                  </a:lnTo>
                  <a:close/>
                </a:path>
                <a:path w="3705859" h="3695700">
                  <a:moveTo>
                    <a:pt x="2139232" y="3682999"/>
                  </a:moveTo>
                  <a:lnTo>
                    <a:pt x="1566177" y="3682999"/>
                  </a:lnTo>
                  <a:lnTo>
                    <a:pt x="1473580" y="3657599"/>
                  </a:lnTo>
                  <a:lnTo>
                    <a:pt x="2231829" y="3657599"/>
                  </a:lnTo>
                  <a:lnTo>
                    <a:pt x="2139232" y="3682999"/>
                  </a:lnTo>
                  <a:close/>
                </a:path>
                <a:path w="3705859" h="3695700">
                  <a:moveTo>
                    <a:pt x="2045098" y="3695699"/>
                  </a:moveTo>
                  <a:lnTo>
                    <a:pt x="1660311" y="3695699"/>
                  </a:lnTo>
                  <a:lnTo>
                    <a:pt x="1613059" y="3682999"/>
                  </a:lnTo>
                  <a:lnTo>
                    <a:pt x="2092350" y="3682999"/>
                  </a:lnTo>
                  <a:lnTo>
                    <a:pt x="2045098" y="3695699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042611" y="4579415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334346" y="571500"/>
                  </a:moveTo>
                  <a:lnTo>
                    <a:pt x="241023" y="571500"/>
                  </a:lnTo>
                  <a:lnTo>
                    <a:pt x="196758" y="560702"/>
                  </a:lnTo>
                  <a:lnTo>
                    <a:pt x="155481" y="543256"/>
                  </a:lnTo>
                  <a:lnTo>
                    <a:pt x="117786" y="519860"/>
                  </a:lnTo>
                  <a:lnTo>
                    <a:pt x="84264" y="491104"/>
                  </a:lnTo>
                  <a:lnTo>
                    <a:pt x="55509" y="457583"/>
                  </a:lnTo>
                  <a:lnTo>
                    <a:pt x="32112" y="419887"/>
                  </a:lnTo>
                  <a:lnTo>
                    <a:pt x="14667" y="378611"/>
                  </a:lnTo>
                  <a:lnTo>
                    <a:pt x="3765" y="334346"/>
                  </a:lnTo>
                  <a:lnTo>
                    <a:pt x="0" y="287684"/>
                  </a:lnTo>
                  <a:lnTo>
                    <a:pt x="3765" y="241023"/>
                  </a:lnTo>
                  <a:lnTo>
                    <a:pt x="14667" y="196757"/>
                  </a:lnTo>
                  <a:lnTo>
                    <a:pt x="32112" y="155481"/>
                  </a:lnTo>
                  <a:lnTo>
                    <a:pt x="55509" y="117785"/>
                  </a:lnTo>
                  <a:lnTo>
                    <a:pt x="84264" y="84264"/>
                  </a:lnTo>
                  <a:lnTo>
                    <a:pt x="117786" y="55509"/>
                  </a:lnTo>
                  <a:lnTo>
                    <a:pt x="155481" y="32112"/>
                  </a:lnTo>
                  <a:lnTo>
                    <a:pt x="196758" y="14667"/>
                  </a:lnTo>
                  <a:lnTo>
                    <a:pt x="241023" y="3765"/>
                  </a:lnTo>
                  <a:lnTo>
                    <a:pt x="287684" y="0"/>
                  </a:lnTo>
                  <a:lnTo>
                    <a:pt x="334346" y="3765"/>
                  </a:lnTo>
                  <a:lnTo>
                    <a:pt x="378611" y="14667"/>
                  </a:lnTo>
                  <a:lnTo>
                    <a:pt x="419888" y="32112"/>
                  </a:lnTo>
                  <a:lnTo>
                    <a:pt x="457583" y="55509"/>
                  </a:lnTo>
                  <a:lnTo>
                    <a:pt x="491105" y="84264"/>
                  </a:lnTo>
                  <a:lnTo>
                    <a:pt x="519860" y="117785"/>
                  </a:lnTo>
                  <a:lnTo>
                    <a:pt x="543257" y="155481"/>
                  </a:lnTo>
                  <a:lnTo>
                    <a:pt x="548467" y="167809"/>
                  </a:lnTo>
                  <a:lnTo>
                    <a:pt x="431527" y="167809"/>
                  </a:lnTo>
                  <a:lnTo>
                    <a:pt x="422511" y="169567"/>
                  </a:lnTo>
                  <a:lnTo>
                    <a:pt x="414577" y="174840"/>
                  </a:lnTo>
                  <a:lnTo>
                    <a:pt x="325713" y="263704"/>
                  </a:lnTo>
                  <a:lnTo>
                    <a:pt x="143842" y="263704"/>
                  </a:lnTo>
                  <a:lnTo>
                    <a:pt x="134826" y="265462"/>
                  </a:lnTo>
                  <a:lnTo>
                    <a:pt x="126893" y="270735"/>
                  </a:lnTo>
                  <a:lnTo>
                    <a:pt x="121633" y="278668"/>
                  </a:lnTo>
                  <a:lnTo>
                    <a:pt x="119880" y="287684"/>
                  </a:lnTo>
                  <a:lnTo>
                    <a:pt x="121633" y="296700"/>
                  </a:lnTo>
                  <a:lnTo>
                    <a:pt x="126893" y="304634"/>
                  </a:lnTo>
                  <a:lnTo>
                    <a:pt x="227486" y="405203"/>
                  </a:lnTo>
                  <a:lnTo>
                    <a:pt x="233600" y="407553"/>
                  </a:lnTo>
                  <a:lnTo>
                    <a:pt x="548470" y="407553"/>
                  </a:lnTo>
                  <a:lnTo>
                    <a:pt x="543257" y="419887"/>
                  </a:lnTo>
                  <a:lnTo>
                    <a:pt x="519860" y="457583"/>
                  </a:lnTo>
                  <a:lnTo>
                    <a:pt x="491105" y="491104"/>
                  </a:lnTo>
                  <a:lnTo>
                    <a:pt x="457583" y="519860"/>
                  </a:lnTo>
                  <a:lnTo>
                    <a:pt x="419888" y="543256"/>
                  </a:lnTo>
                  <a:lnTo>
                    <a:pt x="378611" y="560702"/>
                  </a:lnTo>
                  <a:lnTo>
                    <a:pt x="334346" y="571500"/>
                  </a:lnTo>
                  <a:close/>
                </a:path>
                <a:path w="571500" h="571500">
                  <a:moveTo>
                    <a:pt x="548470" y="407553"/>
                  </a:moveTo>
                  <a:lnTo>
                    <a:pt x="245874" y="407553"/>
                  </a:lnTo>
                  <a:lnTo>
                    <a:pt x="252012" y="405203"/>
                  </a:lnTo>
                  <a:lnTo>
                    <a:pt x="448476" y="208739"/>
                  </a:lnTo>
                  <a:lnTo>
                    <a:pt x="453749" y="200806"/>
                  </a:lnTo>
                  <a:lnTo>
                    <a:pt x="455507" y="191789"/>
                  </a:lnTo>
                  <a:lnTo>
                    <a:pt x="453749" y="182773"/>
                  </a:lnTo>
                  <a:lnTo>
                    <a:pt x="448476" y="174840"/>
                  </a:lnTo>
                  <a:lnTo>
                    <a:pt x="440543" y="169567"/>
                  </a:lnTo>
                  <a:lnTo>
                    <a:pt x="431527" y="167809"/>
                  </a:lnTo>
                  <a:lnTo>
                    <a:pt x="548467" y="167809"/>
                  </a:lnTo>
                  <a:lnTo>
                    <a:pt x="560702" y="196757"/>
                  </a:lnTo>
                  <a:lnTo>
                    <a:pt x="571500" y="241023"/>
                  </a:lnTo>
                  <a:lnTo>
                    <a:pt x="571500" y="334346"/>
                  </a:lnTo>
                  <a:lnTo>
                    <a:pt x="560702" y="378611"/>
                  </a:lnTo>
                  <a:lnTo>
                    <a:pt x="548470" y="407553"/>
                  </a:lnTo>
                  <a:close/>
                </a:path>
                <a:path w="571500" h="571500">
                  <a:moveTo>
                    <a:pt x="239737" y="349680"/>
                  </a:moveTo>
                  <a:lnTo>
                    <a:pt x="160792" y="270735"/>
                  </a:lnTo>
                  <a:lnTo>
                    <a:pt x="152858" y="265462"/>
                  </a:lnTo>
                  <a:lnTo>
                    <a:pt x="143842" y="263704"/>
                  </a:lnTo>
                  <a:lnTo>
                    <a:pt x="325713" y="263704"/>
                  </a:lnTo>
                  <a:lnTo>
                    <a:pt x="239737" y="349680"/>
                  </a:lnTo>
                  <a:close/>
                </a:path>
              </a:pathLst>
            </a:custGeom>
            <a:solidFill>
              <a:srgbClr val="5B8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835483" y="5062320"/>
            <a:ext cx="2990215" cy="2668679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0"/>
              </a:spcBef>
            </a:pPr>
            <a:r>
              <a:rPr sz="3300" b="1" spc="-5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EVEN</a:t>
            </a:r>
            <a:r>
              <a:rPr sz="3300" b="1" spc="-45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300" b="1" spc="-425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BETTER</a:t>
            </a:r>
            <a:endParaRPr sz="33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2700" marR="5080" indent="-635" algn="ctr">
              <a:lnSpc>
                <a:spcPts val="2850"/>
              </a:lnSpc>
              <a:spcBef>
                <a:spcPts val="1050"/>
              </a:spcBef>
            </a:pPr>
            <a:r>
              <a:rPr sz="2400" spc="-2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They're</a:t>
            </a:r>
            <a:r>
              <a:rPr sz="2400" spc="-105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2400" spc="-1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handling </a:t>
            </a:r>
            <a:r>
              <a:rPr sz="240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more</a:t>
            </a:r>
            <a:r>
              <a:rPr sz="2400" spc="-105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2400" spc="-25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compute</a:t>
            </a:r>
            <a:r>
              <a:rPr sz="2400" spc="-105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2400" spc="-25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and </a:t>
            </a:r>
            <a:r>
              <a:rPr sz="240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payloads</a:t>
            </a:r>
            <a:r>
              <a:rPr sz="2400" spc="-5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240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than</a:t>
            </a:r>
            <a:r>
              <a:rPr sz="2400" spc="-45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240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ever</a:t>
            </a:r>
            <a:r>
              <a:rPr sz="2400" spc="-5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2400" spc="-25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 </a:t>
            </a:r>
            <a:r>
              <a:rPr sz="2400" spc="-3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smaller</a:t>
            </a:r>
            <a:r>
              <a:rPr sz="2400" spc="-65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240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form</a:t>
            </a:r>
            <a:r>
              <a:rPr sz="2400" spc="-6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2400" spc="-10" dirty="0">
                <a:solidFill>
                  <a:srgbClr val="1C161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factors</a:t>
            </a:r>
            <a:endParaRPr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34195" y="8573279"/>
            <a:ext cx="14411324" cy="88582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2514551" y="8717912"/>
            <a:ext cx="741762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34485" algn="l"/>
                <a:tab pos="4817745" algn="l"/>
              </a:tabLst>
            </a:pPr>
            <a:r>
              <a:rPr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LARGE SATELLITES	|	CUBESATS</a:t>
            </a:r>
            <a:endParaRPr sz="3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932174" y="8700426"/>
            <a:ext cx="621176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6294" algn="l"/>
                <a:tab pos="2933065" algn="l"/>
                <a:tab pos="3616325" algn="l"/>
              </a:tabLst>
            </a:pPr>
            <a:r>
              <a:rPr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|	ROVERS	|	LANDERS</a:t>
            </a:r>
            <a:endParaRPr sz="3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215027" cy="4634685"/>
          </a:xfrm>
          <a:prstGeom prst="rect">
            <a:avLst/>
          </a:prstGeom>
        </p:spPr>
      </p:pic>
      <p:sp>
        <p:nvSpPr>
          <p:cNvPr id="26" name="object 2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50" dirty="0">
                <a:latin typeface="Silom" pitchFamily="2" charset="-34"/>
                <a:ea typeface="Silom" pitchFamily="2" charset="-34"/>
                <a:cs typeface="Silom" pitchFamily="2" charset="-34"/>
              </a:rPr>
              <a:t>THE</a:t>
            </a:r>
            <a:r>
              <a:rPr b="1" spc="690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b="1" spc="65" dirty="0">
                <a:latin typeface="Silom" pitchFamily="2" charset="-34"/>
                <a:ea typeface="Silom" pitchFamily="2" charset="-34"/>
                <a:cs typeface="Silom" pitchFamily="2" charset="-34"/>
              </a:rPr>
              <a:t>PROBLEM</a:t>
            </a:r>
          </a:p>
        </p:txBody>
      </p:sp>
      <p:pic>
        <p:nvPicPr>
          <p:cNvPr id="27" name="object 27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20" y="9460746"/>
            <a:ext cx="733423" cy="59054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75" y="1761744"/>
            <a:ext cx="16663416" cy="21549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5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20" y="9460746"/>
            <a:ext cx="733423" cy="59054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38846" y="5791276"/>
              <a:ext cx="4649153" cy="44957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79724" y="5347798"/>
              <a:ext cx="4708275" cy="49392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189695"/>
              <a:ext cx="18114347" cy="80973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220" y="9460746"/>
              <a:ext cx="733423" cy="5905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886" y="2989106"/>
              <a:ext cx="5215862" cy="597530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85456" y="2977677"/>
              <a:ext cx="5238750" cy="5998210"/>
            </a:xfrm>
            <a:custGeom>
              <a:avLst/>
              <a:gdLst/>
              <a:ahLst/>
              <a:cxnLst/>
              <a:rect l="l" t="t" r="r" b="b"/>
              <a:pathLst>
                <a:path w="5238750" h="5998209">
                  <a:moveTo>
                    <a:pt x="0" y="0"/>
                  </a:moveTo>
                  <a:lnTo>
                    <a:pt x="0" y="5998073"/>
                  </a:lnTo>
                  <a:lnTo>
                    <a:pt x="5238598" y="5998073"/>
                  </a:lnTo>
                  <a:lnTo>
                    <a:pt x="5238598" y="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288000" cy="100469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38846" y="5791276"/>
              <a:ext cx="4649153" cy="449572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5456" y="1985601"/>
              <a:ext cx="5243195" cy="2707005"/>
            </a:xfrm>
            <a:custGeom>
              <a:avLst/>
              <a:gdLst/>
              <a:ahLst/>
              <a:cxnLst/>
              <a:rect l="l" t="t" r="r" b="b"/>
              <a:pathLst>
                <a:path w="5243195" h="2707004">
                  <a:moveTo>
                    <a:pt x="5099693" y="2706956"/>
                  </a:moveTo>
                  <a:lnTo>
                    <a:pt x="142874" y="2706956"/>
                  </a:lnTo>
                  <a:lnTo>
                    <a:pt x="97715" y="2699672"/>
                  </a:lnTo>
                  <a:lnTo>
                    <a:pt x="58495" y="2679389"/>
                  </a:lnTo>
                  <a:lnTo>
                    <a:pt x="27566" y="2648460"/>
                  </a:lnTo>
                  <a:lnTo>
                    <a:pt x="7283" y="2609240"/>
                  </a:lnTo>
                  <a:lnTo>
                    <a:pt x="0" y="2564081"/>
                  </a:lnTo>
                  <a:lnTo>
                    <a:pt x="0" y="142874"/>
                  </a:lnTo>
                  <a:lnTo>
                    <a:pt x="7283" y="97715"/>
                  </a:lnTo>
                  <a:lnTo>
                    <a:pt x="27566" y="58495"/>
                  </a:lnTo>
                  <a:lnTo>
                    <a:pt x="58495" y="27566"/>
                  </a:lnTo>
                  <a:lnTo>
                    <a:pt x="97715" y="7283"/>
                  </a:lnTo>
                  <a:lnTo>
                    <a:pt x="142874" y="0"/>
                  </a:lnTo>
                  <a:lnTo>
                    <a:pt x="5099693" y="0"/>
                  </a:lnTo>
                  <a:lnTo>
                    <a:pt x="5144853" y="7283"/>
                  </a:lnTo>
                  <a:lnTo>
                    <a:pt x="5184073" y="27566"/>
                  </a:lnTo>
                  <a:lnTo>
                    <a:pt x="5215002" y="58495"/>
                  </a:lnTo>
                  <a:lnTo>
                    <a:pt x="5235285" y="97715"/>
                  </a:lnTo>
                  <a:lnTo>
                    <a:pt x="5242568" y="142874"/>
                  </a:lnTo>
                  <a:lnTo>
                    <a:pt x="5242568" y="2564081"/>
                  </a:lnTo>
                  <a:lnTo>
                    <a:pt x="5235285" y="2609240"/>
                  </a:lnTo>
                  <a:lnTo>
                    <a:pt x="5215002" y="2648460"/>
                  </a:lnTo>
                  <a:lnTo>
                    <a:pt x="5184073" y="2679389"/>
                  </a:lnTo>
                  <a:lnTo>
                    <a:pt x="5144853" y="2699672"/>
                  </a:lnTo>
                  <a:lnTo>
                    <a:pt x="5099693" y="2706956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5456" y="1985582"/>
              <a:ext cx="5238750" cy="2705100"/>
            </a:xfrm>
            <a:custGeom>
              <a:avLst/>
              <a:gdLst/>
              <a:ahLst/>
              <a:cxnLst/>
              <a:rect l="l" t="t" r="r" b="b"/>
              <a:pathLst>
                <a:path w="5238750" h="2705100">
                  <a:moveTo>
                    <a:pt x="5238691" y="2587768"/>
                  </a:moveTo>
                  <a:lnTo>
                    <a:pt x="5235287" y="2609253"/>
                  </a:lnTo>
                  <a:lnTo>
                    <a:pt x="5214978" y="2648503"/>
                  </a:lnTo>
                  <a:lnTo>
                    <a:pt x="5184050" y="2679430"/>
                  </a:lnTo>
                  <a:lnTo>
                    <a:pt x="5144790" y="2699723"/>
                  </a:lnTo>
                  <a:lnTo>
                    <a:pt x="5111187" y="2705027"/>
                  </a:lnTo>
                </a:path>
                <a:path w="5238750" h="2705100">
                  <a:moveTo>
                    <a:pt x="131375" y="2705062"/>
                  </a:moveTo>
                  <a:lnTo>
                    <a:pt x="58467" y="2679379"/>
                  </a:lnTo>
                  <a:lnTo>
                    <a:pt x="27541" y="2648431"/>
                  </a:lnTo>
                  <a:lnTo>
                    <a:pt x="7273" y="2609195"/>
                  </a:lnTo>
                  <a:lnTo>
                    <a:pt x="0" y="2564034"/>
                  </a:lnTo>
                  <a:lnTo>
                    <a:pt x="0" y="142890"/>
                  </a:lnTo>
                  <a:lnTo>
                    <a:pt x="7287" y="97728"/>
                  </a:lnTo>
                  <a:lnTo>
                    <a:pt x="27574" y="58506"/>
                  </a:lnTo>
                  <a:lnTo>
                    <a:pt x="58507" y="27578"/>
                  </a:lnTo>
                  <a:lnTo>
                    <a:pt x="97731" y="7299"/>
                  </a:lnTo>
                  <a:lnTo>
                    <a:pt x="142890" y="16"/>
                  </a:lnTo>
                  <a:lnTo>
                    <a:pt x="5099579" y="0"/>
                  </a:lnTo>
                  <a:lnTo>
                    <a:pt x="5144760" y="7254"/>
                  </a:lnTo>
                  <a:lnTo>
                    <a:pt x="5184015" y="27526"/>
                  </a:lnTo>
                  <a:lnTo>
                    <a:pt x="5214977" y="58466"/>
                  </a:lnTo>
                  <a:lnTo>
                    <a:pt x="5235282" y="97716"/>
                  </a:lnTo>
                  <a:lnTo>
                    <a:pt x="5238695" y="119224"/>
                  </a:lnTo>
                </a:path>
              </a:pathLst>
            </a:custGeom>
            <a:ln w="19050">
              <a:solidFill>
                <a:srgbClr val="FF3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92913" y="1985601"/>
              <a:ext cx="5263515" cy="2717165"/>
            </a:xfrm>
            <a:custGeom>
              <a:avLst/>
              <a:gdLst/>
              <a:ahLst/>
              <a:cxnLst/>
              <a:rect l="l" t="t" r="r" b="b"/>
              <a:pathLst>
                <a:path w="5263515" h="2717165">
                  <a:moveTo>
                    <a:pt x="5120097" y="2716578"/>
                  </a:moveTo>
                  <a:lnTo>
                    <a:pt x="142874" y="2716578"/>
                  </a:lnTo>
                  <a:lnTo>
                    <a:pt x="97714" y="2709294"/>
                  </a:lnTo>
                  <a:lnTo>
                    <a:pt x="58494" y="2689011"/>
                  </a:lnTo>
                  <a:lnTo>
                    <a:pt x="27566" y="2658083"/>
                  </a:lnTo>
                  <a:lnTo>
                    <a:pt x="7283" y="2618862"/>
                  </a:lnTo>
                  <a:lnTo>
                    <a:pt x="0" y="2573703"/>
                  </a:lnTo>
                  <a:lnTo>
                    <a:pt x="0" y="142874"/>
                  </a:lnTo>
                  <a:lnTo>
                    <a:pt x="7283" y="97715"/>
                  </a:lnTo>
                  <a:lnTo>
                    <a:pt x="27566" y="58495"/>
                  </a:lnTo>
                  <a:lnTo>
                    <a:pt x="58494" y="27566"/>
                  </a:lnTo>
                  <a:lnTo>
                    <a:pt x="97714" y="7283"/>
                  </a:lnTo>
                  <a:lnTo>
                    <a:pt x="142874" y="0"/>
                  </a:lnTo>
                  <a:lnTo>
                    <a:pt x="5120097" y="0"/>
                  </a:lnTo>
                  <a:lnTo>
                    <a:pt x="5165256" y="7283"/>
                  </a:lnTo>
                  <a:lnTo>
                    <a:pt x="5204477" y="27566"/>
                  </a:lnTo>
                  <a:lnTo>
                    <a:pt x="5235405" y="58495"/>
                  </a:lnTo>
                  <a:lnTo>
                    <a:pt x="5255688" y="97715"/>
                  </a:lnTo>
                  <a:lnTo>
                    <a:pt x="5262972" y="142874"/>
                  </a:lnTo>
                  <a:lnTo>
                    <a:pt x="5262972" y="2573703"/>
                  </a:lnTo>
                  <a:lnTo>
                    <a:pt x="5255688" y="2618862"/>
                  </a:lnTo>
                  <a:lnTo>
                    <a:pt x="5235405" y="2658083"/>
                  </a:lnTo>
                  <a:lnTo>
                    <a:pt x="5204477" y="2689011"/>
                  </a:lnTo>
                  <a:lnTo>
                    <a:pt x="5165256" y="2709294"/>
                  </a:lnTo>
                  <a:lnTo>
                    <a:pt x="5120097" y="2716578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92909" y="1985601"/>
              <a:ext cx="5263515" cy="2714625"/>
            </a:xfrm>
            <a:custGeom>
              <a:avLst/>
              <a:gdLst/>
              <a:ahLst/>
              <a:cxnLst/>
              <a:rect l="l" t="t" r="r" b="b"/>
              <a:pathLst>
                <a:path w="5263515" h="2714625">
                  <a:moveTo>
                    <a:pt x="130769" y="2714597"/>
                  </a:moveTo>
                  <a:lnTo>
                    <a:pt x="58477" y="2688990"/>
                  </a:lnTo>
                  <a:lnTo>
                    <a:pt x="27552" y="2658051"/>
                  </a:lnTo>
                  <a:lnTo>
                    <a:pt x="7280" y="2618823"/>
                  </a:lnTo>
                  <a:lnTo>
                    <a:pt x="3" y="2573664"/>
                  </a:lnTo>
                  <a:lnTo>
                    <a:pt x="0" y="142894"/>
                  </a:lnTo>
                  <a:lnTo>
                    <a:pt x="7277" y="97732"/>
                  </a:lnTo>
                  <a:lnTo>
                    <a:pt x="27557" y="58506"/>
                  </a:lnTo>
                  <a:lnTo>
                    <a:pt x="58487" y="27571"/>
                  </a:lnTo>
                  <a:lnTo>
                    <a:pt x="97712" y="7284"/>
                  </a:lnTo>
                  <a:lnTo>
                    <a:pt x="142874" y="20"/>
                  </a:lnTo>
                  <a:lnTo>
                    <a:pt x="5119991" y="0"/>
                  </a:lnTo>
                  <a:lnTo>
                    <a:pt x="5165181" y="7243"/>
                  </a:lnTo>
                  <a:lnTo>
                    <a:pt x="5204435" y="27522"/>
                  </a:lnTo>
                  <a:lnTo>
                    <a:pt x="5235393" y="58466"/>
                  </a:lnTo>
                  <a:lnTo>
                    <a:pt x="5255691" y="97718"/>
                  </a:lnTo>
                  <a:lnTo>
                    <a:pt x="5262975" y="142894"/>
                  </a:lnTo>
                  <a:lnTo>
                    <a:pt x="5262978" y="2573682"/>
                  </a:lnTo>
                  <a:lnTo>
                    <a:pt x="5255684" y="2618875"/>
                  </a:lnTo>
                  <a:lnTo>
                    <a:pt x="5235373" y="2658117"/>
                  </a:lnTo>
                  <a:lnTo>
                    <a:pt x="5204444" y="2689046"/>
                  </a:lnTo>
                  <a:lnTo>
                    <a:pt x="5165159" y="2709310"/>
                  </a:lnTo>
                  <a:lnTo>
                    <a:pt x="5132204" y="2714569"/>
                  </a:lnTo>
                </a:path>
              </a:pathLst>
            </a:custGeom>
            <a:ln w="19050">
              <a:solidFill>
                <a:srgbClr val="FF3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326491" y="1985601"/>
              <a:ext cx="5302885" cy="2776220"/>
            </a:xfrm>
            <a:custGeom>
              <a:avLst/>
              <a:gdLst/>
              <a:ahLst/>
              <a:cxnLst/>
              <a:rect l="l" t="t" r="r" b="b"/>
              <a:pathLst>
                <a:path w="5302884" h="2776220">
                  <a:moveTo>
                    <a:pt x="5161691" y="2776022"/>
                  </a:moveTo>
                  <a:lnTo>
                    <a:pt x="142876" y="2776022"/>
                  </a:lnTo>
                  <a:lnTo>
                    <a:pt x="97715" y="2768739"/>
                  </a:lnTo>
                  <a:lnTo>
                    <a:pt x="58495" y="2748456"/>
                  </a:lnTo>
                  <a:lnTo>
                    <a:pt x="27567" y="2717528"/>
                  </a:lnTo>
                  <a:lnTo>
                    <a:pt x="7284" y="2678307"/>
                  </a:lnTo>
                  <a:lnTo>
                    <a:pt x="0" y="2633148"/>
                  </a:lnTo>
                  <a:lnTo>
                    <a:pt x="0" y="142875"/>
                  </a:lnTo>
                  <a:lnTo>
                    <a:pt x="7284" y="97715"/>
                  </a:lnTo>
                  <a:lnTo>
                    <a:pt x="27567" y="58495"/>
                  </a:lnTo>
                  <a:lnTo>
                    <a:pt x="58495" y="27566"/>
                  </a:lnTo>
                  <a:lnTo>
                    <a:pt x="97715" y="7284"/>
                  </a:lnTo>
                  <a:lnTo>
                    <a:pt x="142876" y="0"/>
                  </a:lnTo>
                  <a:lnTo>
                    <a:pt x="5161691" y="0"/>
                  </a:lnTo>
                  <a:lnTo>
                    <a:pt x="5206850" y="7284"/>
                  </a:lnTo>
                  <a:lnTo>
                    <a:pt x="5246070" y="27566"/>
                  </a:lnTo>
                  <a:lnTo>
                    <a:pt x="5276999" y="58495"/>
                  </a:lnTo>
                  <a:lnTo>
                    <a:pt x="5297282" y="97715"/>
                  </a:lnTo>
                  <a:lnTo>
                    <a:pt x="5302637" y="130914"/>
                  </a:lnTo>
                  <a:lnTo>
                    <a:pt x="5302637" y="2645109"/>
                  </a:lnTo>
                  <a:lnTo>
                    <a:pt x="5276999" y="2717528"/>
                  </a:lnTo>
                  <a:lnTo>
                    <a:pt x="5246070" y="2748456"/>
                  </a:lnTo>
                  <a:lnTo>
                    <a:pt x="5206850" y="2768739"/>
                  </a:lnTo>
                  <a:lnTo>
                    <a:pt x="5161691" y="2776022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326492" y="1985592"/>
              <a:ext cx="5304790" cy="2771775"/>
            </a:xfrm>
            <a:custGeom>
              <a:avLst/>
              <a:gdLst/>
              <a:ahLst/>
              <a:cxnLst/>
              <a:rect l="l" t="t" r="r" b="b"/>
              <a:pathLst>
                <a:path w="5304790" h="2771775">
                  <a:moveTo>
                    <a:pt x="116537" y="2771747"/>
                  </a:moveTo>
                  <a:lnTo>
                    <a:pt x="58480" y="2748452"/>
                  </a:lnTo>
                  <a:lnTo>
                    <a:pt x="27544" y="2717496"/>
                  </a:lnTo>
                  <a:lnTo>
                    <a:pt x="7272" y="2678248"/>
                  </a:lnTo>
                  <a:lnTo>
                    <a:pt x="0" y="2633080"/>
                  </a:lnTo>
                  <a:lnTo>
                    <a:pt x="1" y="142874"/>
                  </a:lnTo>
                  <a:lnTo>
                    <a:pt x="7295" y="97702"/>
                  </a:lnTo>
                  <a:lnTo>
                    <a:pt x="27594" y="58476"/>
                  </a:lnTo>
                  <a:lnTo>
                    <a:pt x="58539" y="27552"/>
                  </a:lnTo>
                  <a:lnTo>
                    <a:pt x="97770" y="7283"/>
                  </a:lnTo>
                  <a:lnTo>
                    <a:pt x="142930" y="0"/>
                  </a:lnTo>
                  <a:lnTo>
                    <a:pt x="5161595" y="8"/>
                  </a:lnTo>
                  <a:lnTo>
                    <a:pt x="5206774" y="7253"/>
                  </a:lnTo>
                  <a:lnTo>
                    <a:pt x="5246022" y="27528"/>
                  </a:lnTo>
                  <a:lnTo>
                    <a:pt x="5276978" y="58465"/>
                  </a:lnTo>
                  <a:lnTo>
                    <a:pt x="5297279" y="97710"/>
                  </a:lnTo>
                  <a:lnTo>
                    <a:pt x="5304565" y="142883"/>
                  </a:lnTo>
                  <a:lnTo>
                    <a:pt x="5304575" y="2633097"/>
                  </a:lnTo>
                  <a:lnTo>
                    <a:pt x="5297293" y="2678293"/>
                  </a:lnTo>
                  <a:lnTo>
                    <a:pt x="5276991" y="2717544"/>
                  </a:lnTo>
                  <a:lnTo>
                    <a:pt x="5246064" y="2748471"/>
                  </a:lnTo>
                  <a:lnTo>
                    <a:pt x="5206770" y="2768761"/>
                  </a:lnTo>
                  <a:lnTo>
                    <a:pt x="5188016" y="2771684"/>
                  </a:lnTo>
                </a:path>
              </a:pathLst>
            </a:custGeom>
            <a:ln w="38100">
              <a:solidFill>
                <a:srgbClr val="FF3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456" y="2958577"/>
              <a:ext cx="5242569" cy="601726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85468" y="2958576"/>
              <a:ext cx="5238750" cy="6017260"/>
            </a:xfrm>
            <a:custGeom>
              <a:avLst/>
              <a:gdLst/>
              <a:ahLst/>
              <a:cxnLst/>
              <a:rect l="l" t="t" r="r" b="b"/>
              <a:pathLst>
                <a:path w="5238750" h="6017259">
                  <a:moveTo>
                    <a:pt x="5238737" y="6017123"/>
                  </a:moveTo>
                  <a:lnTo>
                    <a:pt x="0" y="6017123"/>
                  </a:lnTo>
                  <a:lnTo>
                    <a:pt x="0" y="0"/>
                  </a:lnTo>
                  <a:lnTo>
                    <a:pt x="5238737" y="0"/>
                  </a:lnTo>
                </a:path>
              </a:pathLst>
            </a:custGeom>
            <a:ln w="38100">
              <a:solidFill>
                <a:srgbClr val="FF3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2913" y="2958910"/>
              <a:ext cx="4842150" cy="601485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2913" y="2958577"/>
              <a:ext cx="5262972" cy="601726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492918" y="2958576"/>
              <a:ext cx="5262880" cy="6017260"/>
            </a:xfrm>
            <a:custGeom>
              <a:avLst/>
              <a:gdLst/>
              <a:ahLst/>
              <a:cxnLst/>
              <a:rect l="l" t="t" r="r" b="b"/>
              <a:pathLst>
                <a:path w="5262880" h="6017259">
                  <a:moveTo>
                    <a:pt x="0" y="0"/>
                  </a:moveTo>
                  <a:lnTo>
                    <a:pt x="5262848" y="0"/>
                  </a:lnTo>
                  <a:lnTo>
                    <a:pt x="5262848" y="6017123"/>
                  </a:lnTo>
                  <a:lnTo>
                    <a:pt x="0" y="6017123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3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25935" y="2977677"/>
              <a:ext cx="5305123" cy="598898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2325935" y="2977739"/>
              <a:ext cx="5305425" cy="5989320"/>
            </a:xfrm>
            <a:custGeom>
              <a:avLst/>
              <a:gdLst/>
              <a:ahLst/>
              <a:cxnLst/>
              <a:rect l="l" t="t" r="r" b="b"/>
              <a:pathLst>
                <a:path w="5305425" h="5989320">
                  <a:moveTo>
                    <a:pt x="0" y="0"/>
                  </a:moveTo>
                  <a:lnTo>
                    <a:pt x="5304977" y="0"/>
                  </a:lnTo>
                  <a:lnTo>
                    <a:pt x="5304977" y="5989015"/>
                  </a:lnTo>
                  <a:lnTo>
                    <a:pt x="0" y="5989015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3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528306" y="3755170"/>
              <a:ext cx="5240655" cy="5200650"/>
            </a:xfrm>
            <a:custGeom>
              <a:avLst/>
              <a:gdLst/>
              <a:ahLst/>
              <a:cxnLst/>
              <a:rect l="l" t="t" r="r" b="b"/>
              <a:pathLst>
                <a:path w="5240655" h="5200650">
                  <a:moveTo>
                    <a:pt x="5240112" y="5200259"/>
                  </a:moveTo>
                  <a:lnTo>
                    <a:pt x="0" y="5200259"/>
                  </a:lnTo>
                  <a:lnTo>
                    <a:pt x="0" y="5164633"/>
                  </a:lnTo>
                  <a:lnTo>
                    <a:pt x="5240112" y="0"/>
                  </a:lnTo>
                  <a:lnTo>
                    <a:pt x="5240112" y="5200259"/>
                  </a:lnTo>
                  <a:close/>
                </a:path>
              </a:pathLst>
            </a:custGeom>
            <a:solidFill>
              <a:srgbClr val="000000">
                <a:alpha val="7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516876" y="2945132"/>
              <a:ext cx="5262880" cy="6021705"/>
            </a:xfrm>
            <a:custGeom>
              <a:avLst/>
              <a:gdLst/>
              <a:ahLst/>
              <a:cxnLst/>
              <a:rect l="l" t="t" r="r" b="b"/>
              <a:pathLst>
                <a:path w="5262880" h="6021705">
                  <a:moveTo>
                    <a:pt x="0" y="0"/>
                  </a:moveTo>
                  <a:lnTo>
                    <a:pt x="0" y="6021581"/>
                  </a:lnTo>
                  <a:lnTo>
                    <a:pt x="5262858" y="6021581"/>
                  </a:lnTo>
                  <a:lnTo>
                    <a:pt x="5262858" y="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F3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394988" y="3826945"/>
              <a:ext cx="5224780" cy="5149850"/>
            </a:xfrm>
            <a:custGeom>
              <a:avLst/>
              <a:gdLst/>
              <a:ahLst/>
              <a:cxnLst/>
              <a:rect l="l" t="t" r="r" b="b"/>
              <a:pathLst>
                <a:path w="5224780" h="5149850">
                  <a:moveTo>
                    <a:pt x="5224637" y="5149246"/>
                  </a:moveTo>
                  <a:lnTo>
                    <a:pt x="0" y="5149246"/>
                  </a:lnTo>
                  <a:lnTo>
                    <a:pt x="5224637" y="0"/>
                  </a:lnTo>
                  <a:lnTo>
                    <a:pt x="5224637" y="5149246"/>
                  </a:lnTo>
                  <a:close/>
                </a:path>
              </a:pathLst>
            </a:custGeom>
            <a:solidFill>
              <a:srgbClr val="000000">
                <a:alpha val="7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325261" y="3002623"/>
              <a:ext cx="5305425" cy="5981700"/>
            </a:xfrm>
            <a:custGeom>
              <a:avLst/>
              <a:gdLst/>
              <a:ahLst/>
              <a:cxnLst/>
              <a:rect l="l" t="t" r="r" b="b"/>
              <a:pathLst>
                <a:path w="5305425" h="5981700">
                  <a:moveTo>
                    <a:pt x="5305425" y="0"/>
                  </a:moveTo>
                  <a:lnTo>
                    <a:pt x="0" y="0"/>
                  </a:lnTo>
                  <a:lnTo>
                    <a:pt x="1" y="5981701"/>
                  </a:lnTo>
                </a:path>
              </a:pathLst>
            </a:custGeom>
            <a:ln w="38100">
              <a:solidFill>
                <a:srgbClr val="FF3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11754" y="3837588"/>
              <a:ext cx="5193665" cy="5118100"/>
            </a:xfrm>
            <a:custGeom>
              <a:avLst/>
              <a:gdLst/>
              <a:ahLst/>
              <a:cxnLst/>
              <a:rect l="l" t="t" r="r" b="b"/>
              <a:pathLst>
                <a:path w="5193665" h="5118100">
                  <a:moveTo>
                    <a:pt x="5193145" y="5117841"/>
                  </a:moveTo>
                  <a:lnTo>
                    <a:pt x="0" y="5117841"/>
                  </a:lnTo>
                  <a:lnTo>
                    <a:pt x="5193145" y="0"/>
                  </a:lnTo>
                  <a:lnTo>
                    <a:pt x="5193145" y="5117841"/>
                  </a:lnTo>
                  <a:close/>
                </a:path>
              </a:pathLst>
            </a:custGeom>
            <a:solidFill>
              <a:srgbClr val="000000">
                <a:alpha val="7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85456" y="2981860"/>
              <a:ext cx="5229225" cy="5981700"/>
            </a:xfrm>
            <a:custGeom>
              <a:avLst/>
              <a:gdLst/>
              <a:ahLst/>
              <a:cxnLst/>
              <a:rect l="l" t="t" r="r" b="b"/>
              <a:pathLst>
                <a:path w="5229225" h="5981700">
                  <a:moveTo>
                    <a:pt x="5229224" y="0"/>
                  </a:moveTo>
                  <a:lnTo>
                    <a:pt x="0" y="0"/>
                  </a:lnTo>
                  <a:lnTo>
                    <a:pt x="0" y="5981700"/>
                  </a:lnTo>
                </a:path>
              </a:pathLst>
            </a:custGeom>
            <a:ln w="19050">
              <a:solidFill>
                <a:srgbClr val="FF3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137033" y="7988244"/>
            <a:ext cx="584027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4850" algn="ctr">
              <a:lnSpc>
                <a:spcPct val="100000"/>
              </a:lnSpc>
              <a:spcBef>
                <a:spcPts val="100"/>
              </a:spcBef>
            </a:pPr>
            <a:r>
              <a:rPr sz="4800" b="1" spc="-300" dirty="0">
                <a:solidFill>
                  <a:srgbClr val="FF303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 N R E L I A B L E</a:t>
            </a:r>
            <a:endParaRPr sz="4800" spc="-3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3" name="object 3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Silom" pitchFamily="2" charset="-34"/>
                <a:ea typeface="Silom" pitchFamily="2" charset="-34"/>
                <a:cs typeface="Silom" pitchFamily="2" charset="-34"/>
              </a:rPr>
              <a:t>CURRENT</a:t>
            </a:r>
            <a:r>
              <a:rPr spc="400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pc="90" dirty="0">
                <a:latin typeface="Silom" pitchFamily="2" charset="-34"/>
                <a:ea typeface="Silom" pitchFamily="2" charset="-34"/>
                <a:cs typeface="Silom" pitchFamily="2" charset="-34"/>
              </a:rPr>
              <a:t>SOLUTIONS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60643" y="2145872"/>
            <a:ext cx="3535157" cy="53860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sz="34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COATINGS</a:t>
            </a:r>
            <a:endParaRPr sz="3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037628" y="2145725"/>
            <a:ext cx="1887774" cy="53989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34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FILMS</a:t>
            </a:r>
            <a:endParaRPr sz="3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066621" y="2149535"/>
            <a:ext cx="5635923" cy="5520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35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NANOTUBES</a:t>
            </a:r>
            <a:endParaRPr sz="35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646719" y="7988244"/>
            <a:ext cx="413546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300" dirty="0">
                <a:solidFill>
                  <a:srgbClr val="FF303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 E G R A D E S</a:t>
            </a:r>
            <a:endParaRPr sz="4800" spc="-3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977312" y="7988244"/>
            <a:ext cx="591443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27760" algn="ctr">
              <a:lnSpc>
                <a:spcPct val="100000"/>
              </a:lnSpc>
              <a:spcBef>
                <a:spcPts val="100"/>
              </a:spcBef>
            </a:pPr>
            <a:r>
              <a:rPr sz="4800" b="1" spc="-300" dirty="0">
                <a:solidFill>
                  <a:srgbClr val="FF303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 X P E N S I V E</a:t>
            </a:r>
            <a:endParaRPr sz="4800" spc="-3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593986"/>
            <a:ext cx="9722485" cy="8693150"/>
            <a:chOff x="0" y="1593986"/>
            <a:chExt cx="9722485" cy="8693150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142343"/>
              <a:ext cx="5266712" cy="51446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4636" y="1593986"/>
              <a:ext cx="8267699" cy="869301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2011" y="1897370"/>
              <a:ext cx="7120024" cy="33432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30581" y="1885937"/>
              <a:ext cx="7143115" cy="3362325"/>
            </a:xfrm>
            <a:custGeom>
              <a:avLst/>
              <a:gdLst/>
              <a:ahLst/>
              <a:cxnLst/>
              <a:rect l="l" t="t" r="r" b="b"/>
              <a:pathLst>
                <a:path w="7143115" h="3362325">
                  <a:moveTo>
                    <a:pt x="6985241" y="3362262"/>
                  </a:moveTo>
                  <a:lnTo>
                    <a:pt x="7036157" y="3346752"/>
                  </a:lnTo>
                  <a:lnTo>
                    <a:pt x="7071541" y="3324256"/>
                  </a:lnTo>
                  <a:lnTo>
                    <a:pt x="7101050" y="3294743"/>
                  </a:lnTo>
                  <a:lnTo>
                    <a:pt x="7123541" y="3259358"/>
                  </a:lnTo>
                  <a:lnTo>
                    <a:pt x="7137869" y="3219246"/>
                  </a:lnTo>
                  <a:lnTo>
                    <a:pt x="7142891" y="3175554"/>
                  </a:lnTo>
                  <a:lnTo>
                    <a:pt x="7142884" y="190500"/>
                  </a:lnTo>
                  <a:lnTo>
                    <a:pt x="7137852" y="146819"/>
                  </a:lnTo>
                  <a:lnTo>
                    <a:pt x="7123518" y="106717"/>
                  </a:lnTo>
                  <a:lnTo>
                    <a:pt x="7101025" y="71343"/>
                  </a:lnTo>
                  <a:lnTo>
                    <a:pt x="7071518" y="41840"/>
                  </a:lnTo>
                  <a:lnTo>
                    <a:pt x="7036141" y="19353"/>
                  </a:lnTo>
                  <a:lnTo>
                    <a:pt x="6996039" y="5025"/>
                  </a:lnTo>
                  <a:lnTo>
                    <a:pt x="6952356" y="0"/>
                  </a:lnTo>
                  <a:lnTo>
                    <a:pt x="190501" y="3"/>
                  </a:lnTo>
                  <a:lnTo>
                    <a:pt x="146820" y="5034"/>
                  </a:lnTo>
                  <a:lnTo>
                    <a:pt x="106723" y="19366"/>
                  </a:lnTo>
                  <a:lnTo>
                    <a:pt x="71352" y="41854"/>
                  </a:lnTo>
                  <a:lnTo>
                    <a:pt x="41851" y="71356"/>
                  </a:lnTo>
                  <a:lnTo>
                    <a:pt x="19363" y="106726"/>
                  </a:lnTo>
                  <a:lnTo>
                    <a:pt x="5031" y="146822"/>
                  </a:lnTo>
                  <a:lnTo>
                    <a:pt x="0" y="190500"/>
                  </a:lnTo>
                  <a:lnTo>
                    <a:pt x="0" y="3175550"/>
                  </a:lnTo>
                  <a:lnTo>
                    <a:pt x="5024" y="3219231"/>
                  </a:lnTo>
                  <a:lnTo>
                    <a:pt x="19343" y="3259335"/>
                  </a:lnTo>
                  <a:lnTo>
                    <a:pt x="41823" y="3294716"/>
                  </a:lnTo>
                  <a:lnTo>
                    <a:pt x="71321" y="3324230"/>
                  </a:lnTo>
                  <a:lnTo>
                    <a:pt x="106694" y="3346732"/>
                  </a:lnTo>
                  <a:lnTo>
                    <a:pt x="146800" y="3361075"/>
                  </a:lnTo>
                  <a:lnTo>
                    <a:pt x="157637" y="3362312"/>
                  </a:lnTo>
                </a:path>
              </a:pathLst>
            </a:custGeom>
            <a:ln w="57150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220" y="9460746"/>
              <a:ext cx="733423" cy="590548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170" y="1885940"/>
            <a:ext cx="6981824" cy="337976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170" y="5674098"/>
            <a:ext cx="6981824" cy="3371849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8669426" y="3195319"/>
            <a:ext cx="1016000" cy="761365"/>
          </a:xfrm>
          <a:custGeom>
            <a:avLst/>
            <a:gdLst/>
            <a:ahLst/>
            <a:cxnLst/>
            <a:rect l="l" t="t" r="r" b="b"/>
            <a:pathLst>
              <a:path w="1016000" h="761364">
                <a:moveTo>
                  <a:pt x="528751" y="369290"/>
                </a:moveTo>
                <a:lnTo>
                  <a:pt x="506374" y="347738"/>
                </a:lnTo>
                <a:lnTo>
                  <a:pt x="506374" y="374891"/>
                </a:lnTo>
                <a:lnTo>
                  <a:pt x="151079" y="738581"/>
                </a:lnTo>
                <a:lnTo>
                  <a:pt x="25184" y="612686"/>
                </a:lnTo>
                <a:lnTo>
                  <a:pt x="240601" y="383286"/>
                </a:lnTo>
                <a:lnTo>
                  <a:pt x="22377" y="156667"/>
                </a:lnTo>
                <a:lnTo>
                  <a:pt x="145478" y="25184"/>
                </a:lnTo>
                <a:lnTo>
                  <a:pt x="506374" y="374891"/>
                </a:lnTo>
                <a:lnTo>
                  <a:pt x="506374" y="347738"/>
                </a:lnTo>
                <a:lnTo>
                  <a:pt x="171615" y="25184"/>
                </a:lnTo>
                <a:lnTo>
                  <a:pt x="145478" y="0"/>
                </a:lnTo>
                <a:lnTo>
                  <a:pt x="0" y="153873"/>
                </a:lnTo>
                <a:lnTo>
                  <a:pt x="218211" y="380479"/>
                </a:lnTo>
                <a:lnTo>
                  <a:pt x="2794" y="612686"/>
                </a:lnTo>
                <a:lnTo>
                  <a:pt x="151079" y="760958"/>
                </a:lnTo>
                <a:lnTo>
                  <a:pt x="172656" y="738581"/>
                </a:lnTo>
                <a:lnTo>
                  <a:pt x="528751" y="369290"/>
                </a:lnTo>
                <a:close/>
              </a:path>
              <a:path w="1016000" h="761364">
                <a:moveTo>
                  <a:pt x="1015542" y="369290"/>
                </a:moveTo>
                <a:lnTo>
                  <a:pt x="993165" y="347738"/>
                </a:lnTo>
                <a:lnTo>
                  <a:pt x="993165" y="374891"/>
                </a:lnTo>
                <a:lnTo>
                  <a:pt x="637857" y="738581"/>
                </a:lnTo>
                <a:lnTo>
                  <a:pt x="511975" y="612686"/>
                </a:lnTo>
                <a:lnTo>
                  <a:pt x="730186" y="383286"/>
                </a:lnTo>
                <a:lnTo>
                  <a:pt x="511975" y="156667"/>
                </a:lnTo>
                <a:lnTo>
                  <a:pt x="635063" y="25184"/>
                </a:lnTo>
                <a:lnTo>
                  <a:pt x="993165" y="374891"/>
                </a:lnTo>
                <a:lnTo>
                  <a:pt x="993165" y="347738"/>
                </a:lnTo>
                <a:lnTo>
                  <a:pt x="658406" y="25184"/>
                </a:lnTo>
                <a:lnTo>
                  <a:pt x="632269" y="0"/>
                </a:lnTo>
                <a:lnTo>
                  <a:pt x="486791" y="153873"/>
                </a:lnTo>
                <a:lnTo>
                  <a:pt x="705002" y="380479"/>
                </a:lnTo>
                <a:lnTo>
                  <a:pt x="489585" y="612686"/>
                </a:lnTo>
                <a:lnTo>
                  <a:pt x="637857" y="760958"/>
                </a:lnTo>
                <a:lnTo>
                  <a:pt x="659447" y="738581"/>
                </a:lnTo>
                <a:lnTo>
                  <a:pt x="1015542" y="369290"/>
                </a:lnTo>
                <a:close/>
              </a:path>
            </a:pathLst>
          </a:custGeom>
          <a:solidFill>
            <a:srgbClr val="E4E4E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8789732" y="3195317"/>
            <a:ext cx="1981200" cy="761365"/>
            <a:chOff x="8789732" y="3195317"/>
            <a:chExt cx="1981200" cy="761365"/>
          </a:xfrm>
        </p:grpSpPr>
        <p:sp>
          <p:nvSpPr>
            <p:cNvPr id="13" name="object 13"/>
            <p:cNvSpPr/>
            <p:nvPr/>
          </p:nvSpPr>
          <p:spPr>
            <a:xfrm>
              <a:off x="9659798" y="3195319"/>
              <a:ext cx="1016000" cy="761365"/>
            </a:xfrm>
            <a:custGeom>
              <a:avLst/>
              <a:gdLst/>
              <a:ahLst/>
              <a:cxnLst/>
              <a:rect l="l" t="t" r="r" b="b"/>
              <a:pathLst>
                <a:path w="1016000" h="761364">
                  <a:moveTo>
                    <a:pt x="528751" y="369290"/>
                  </a:moveTo>
                  <a:lnTo>
                    <a:pt x="506361" y="347726"/>
                  </a:lnTo>
                  <a:lnTo>
                    <a:pt x="506361" y="374891"/>
                  </a:lnTo>
                  <a:lnTo>
                    <a:pt x="151066" y="738581"/>
                  </a:lnTo>
                  <a:lnTo>
                    <a:pt x="25171" y="612686"/>
                  </a:lnTo>
                  <a:lnTo>
                    <a:pt x="240588" y="383286"/>
                  </a:lnTo>
                  <a:lnTo>
                    <a:pt x="22377" y="156667"/>
                  </a:lnTo>
                  <a:lnTo>
                    <a:pt x="145465" y="25184"/>
                  </a:lnTo>
                  <a:lnTo>
                    <a:pt x="506361" y="374891"/>
                  </a:lnTo>
                  <a:lnTo>
                    <a:pt x="506361" y="347726"/>
                  </a:lnTo>
                  <a:lnTo>
                    <a:pt x="171602" y="25184"/>
                  </a:lnTo>
                  <a:lnTo>
                    <a:pt x="145465" y="0"/>
                  </a:lnTo>
                  <a:lnTo>
                    <a:pt x="0" y="153873"/>
                  </a:lnTo>
                  <a:lnTo>
                    <a:pt x="218211" y="380479"/>
                  </a:lnTo>
                  <a:lnTo>
                    <a:pt x="2794" y="612686"/>
                  </a:lnTo>
                  <a:lnTo>
                    <a:pt x="151066" y="760958"/>
                  </a:lnTo>
                  <a:lnTo>
                    <a:pt x="172643" y="738581"/>
                  </a:lnTo>
                  <a:lnTo>
                    <a:pt x="528751" y="369290"/>
                  </a:lnTo>
                  <a:close/>
                </a:path>
                <a:path w="1016000" h="761364">
                  <a:moveTo>
                    <a:pt x="1015542" y="369290"/>
                  </a:moveTo>
                  <a:lnTo>
                    <a:pt x="993152" y="347726"/>
                  </a:lnTo>
                  <a:lnTo>
                    <a:pt x="993152" y="374891"/>
                  </a:lnTo>
                  <a:lnTo>
                    <a:pt x="637857" y="738581"/>
                  </a:lnTo>
                  <a:lnTo>
                    <a:pt x="511962" y="612686"/>
                  </a:lnTo>
                  <a:lnTo>
                    <a:pt x="727379" y="383286"/>
                  </a:lnTo>
                  <a:lnTo>
                    <a:pt x="509168" y="156667"/>
                  </a:lnTo>
                  <a:lnTo>
                    <a:pt x="632256" y="25184"/>
                  </a:lnTo>
                  <a:lnTo>
                    <a:pt x="993152" y="374891"/>
                  </a:lnTo>
                  <a:lnTo>
                    <a:pt x="993152" y="347726"/>
                  </a:lnTo>
                  <a:lnTo>
                    <a:pt x="658393" y="25184"/>
                  </a:lnTo>
                  <a:lnTo>
                    <a:pt x="632256" y="0"/>
                  </a:lnTo>
                  <a:lnTo>
                    <a:pt x="486778" y="153873"/>
                  </a:lnTo>
                  <a:lnTo>
                    <a:pt x="705002" y="380479"/>
                  </a:lnTo>
                  <a:lnTo>
                    <a:pt x="489585" y="612686"/>
                  </a:lnTo>
                  <a:lnTo>
                    <a:pt x="637857" y="760958"/>
                  </a:lnTo>
                  <a:lnTo>
                    <a:pt x="659434" y="738581"/>
                  </a:lnTo>
                  <a:lnTo>
                    <a:pt x="1015542" y="36929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789721" y="3198126"/>
              <a:ext cx="1981200" cy="735965"/>
            </a:xfrm>
            <a:custGeom>
              <a:avLst/>
              <a:gdLst/>
              <a:ahLst/>
              <a:cxnLst/>
              <a:rect l="l" t="t" r="r" b="b"/>
              <a:pathLst>
                <a:path w="1981200" h="735964">
                  <a:moveTo>
                    <a:pt x="503580" y="360895"/>
                  </a:moveTo>
                  <a:lnTo>
                    <a:pt x="134289" y="0"/>
                  </a:lnTo>
                  <a:lnTo>
                    <a:pt x="0" y="142671"/>
                  </a:lnTo>
                  <a:lnTo>
                    <a:pt x="218224" y="366483"/>
                  </a:lnTo>
                  <a:lnTo>
                    <a:pt x="0" y="598690"/>
                  </a:lnTo>
                  <a:lnTo>
                    <a:pt x="137083" y="735774"/>
                  </a:lnTo>
                  <a:lnTo>
                    <a:pt x="503580" y="360895"/>
                  </a:lnTo>
                  <a:close/>
                </a:path>
                <a:path w="1981200" h="735964">
                  <a:moveTo>
                    <a:pt x="990371" y="360895"/>
                  </a:moveTo>
                  <a:lnTo>
                    <a:pt x="621080" y="0"/>
                  </a:lnTo>
                  <a:lnTo>
                    <a:pt x="486791" y="142671"/>
                  </a:lnTo>
                  <a:lnTo>
                    <a:pt x="705015" y="366483"/>
                  </a:lnTo>
                  <a:lnTo>
                    <a:pt x="489597" y="598690"/>
                  </a:lnTo>
                  <a:lnTo>
                    <a:pt x="626681" y="735774"/>
                  </a:lnTo>
                  <a:lnTo>
                    <a:pt x="990371" y="360895"/>
                  </a:lnTo>
                  <a:close/>
                </a:path>
                <a:path w="1981200" h="735964">
                  <a:moveTo>
                    <a:pt x="1493939" y="360895"/>
                  </a:moveTo>
                  <a:lnTo>
                    <a:pt x="1121854" y="0"/>
                  </a:lnTo>
                  <a:lnTo>
                    <a:pt x="987577" y="142671"/>
                  </a:lnTo>
                  <a:lnTo>
                    <a:pt x="1205788" y="366483"/>
                  </a:lnTo>
                  <a:lnTo>
                    <a:pt x="990371" y="598690"/>
                  </a:lnTo>
                  <a:lnTo>
                    <a:pt x="1127455" y="735774"/>
                  </a:lnTo>
                  <a:lnTo>
                    <a:pt x="1493939" y="360895"/>
                  </a:lnTo>
                  <a:close/>
                </a:path>
                <a:path w="1981200" h="735964">
                  <a:moveTo>
                    <a:pt x="1980730" y="360895"/>
                  </a:moveTo>
                  <a:lnTo>
                    <a:pt x="1608645" y="0"/>
                  </a:lnTo>
                  <a:lnTo>
                    <a:pt x="1477162" y="142671"/>
                  </a:lnTo>
                  <a:lnTo>
                    <a:pt x="1692579" y="366483"/>
                  </a:lnTo>
                  <a:lnTo>
                    <a:pt x="1477162" y="598690"/>
                  </a:lnTo>
                  <a:lnTo>
                    <a:pt x="1614246" y="735774"/>
                  </a:lnTo>
                  <a:lnTo>
                    <a:pt x="1980730" y="3608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15779560" y="4623561"/>
            <a:ext cx="761365" cy="1016000"/>
          </a:xfrm>
          <a:custGeom>
            <a:avLst/>
            <a:gdLst/>
            <a:ahLst/>
            <a:cxnLst/>
            <a:rect l="l" t="t" r="r" b="b"/>
            <a:pathLst>
              <a:path w="761365" h="1016000">
                <a:moveTo>
                  <a:pt x="760958" y="632269"/>
                </a:moveTo>
                <a:lnTo>
                  <a:pt x="735787" y="608482"/>
                </a:lnTo>
                <a:lnTo>
                  <a:pt x="735787" y="635063"/>
                </a:lnTo>
                <a:lnTo>
                  <a:pt x="386080" y="993165"/>
                </a:lnTo>
                <a:lnTo>
                  <a:pt x="22377" y="637870"/>
                </a:lnTo>
                <a:lnTo>
                  <a:pt x="148272" y="511975"/>
                </a:lnTo>
                <a:lnTo>
                  <a:pt x="377685" y="730186"/>
                </a:lnTo>
                <a:lnTo>
                  <a:pt x="604291" y="511975"/>
                </a:lnTo>
                <a:lnTo>
                  <a:pt x="735787" y="635063"/>
                </a:lnTo>
                <a:lnTo>
                  <a:pt x="735787" y="608482"/>
                </a:lnTo>
                <a:lnTo>
                  <a:pt x="607085" y="486791"/>
                </a:lnTo>
                <a:lnTo>
                  <a:pt x="380479" y="705002"/>
                </a:lnTo>
                <a:lnTo>
                  <a:pt x="148272" y="489585"/>
                </a:lnTo>
                <a:lnTo>
                  <a:pt x="0" y="637870"/>
                </a:lnTo>
                <a:lnTo>
                  <a:pt x="22377" y="659447"/>
                </a:lnTo>
                <a:lnTo>
                  <a:pt x="391668" y="1015542"/>
                </a:lnTo>
                <a:lnTo>
                  <a:pt x="735787" y="658406"/>
                </a:lnTo>
                <a:lnTo>
                  <a:pt x="760958" y="632269"/>
                </a:lnTo>
                <a:close/>
              </a:path>
              <a:path w="761365" h="1016000">
                <a:moveTo>
                  <a:pt x="760958" y="145478"/>
                </a:moveTo>
                <a:lnTo>
                  <a:pt x="735787" y="121691"/>
                </a:lnTo>
                <a:lnTo>
                  <a:pt x="735787" y="145478"/>
                </a:lnTo>
                <a:lnTo>
                  <a:pt x="386080" y="506374"/>
                </a:lnTo>
                <a:lnTo>
                  <a:pt x="22377" y="151079"/>
                </a:lnTo>
                <a:lnTo>
                  <a:pt x="148272" y="25184"/>
                </a:lnTo>
                <a:lnTo>
                  <a:pt x="377685" y="240601"/>
                </a:lnTo>
                <a:lnTo>
                  <a:pt x="604291" y="22377"/>
                </a:lnTo>
                <a:lnTo>
                  <a:pt x="735787" y="145478"/>
                </a:lnTo>
                <a:lnTo>
                  <a:pt x="735787" y="121691"/>
                </a:lnTo>
                <a:lnTo>
                  <a:pt x="607085" y="0"/>
                </a:lnTo>
                <a:lnTo>
                  <a:pt x="380479" y="218224"/>
                </a:lnTo>
                <a:lnTo>
                  <a:pt x="148272" y="2794"/>
                </a:lnTo>
                <a:lnTo>
                  <a:pt x="0" y="151079"/>
                </a:lnTo>
                <a:lnTo>
                  <a:pt x="22377" y="172656"/>
                </a:lnTo>
                <a:lnTo>
                  <a:pt x="391668" y="528751"/>
                </a:lnTo>
                <a:lnTo>
                  <a:pt x="735787" y="171615"/>
                </a:lnTo>
                <a:lnTo>
                  <a:pt x="760958" y="145478"/>
                </a:lnTo>
                <a:close/>
              </a:path>
            </a:pathLst>
          </a:custGeom>
          <a:solidFill>
            <a:srgbClr val="E4E4E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5779568" y="4743856"/>
            <a:ext cx="761365" cy="1981200"/>
            <a:chOff x="15779568" y="4743856"/>
            <a:chExt cx="761365" cy="1981200"/>
          </a:xfrm>
        </p:grpSpPr>
        <p:sp>
          <p:nvSpPr>
            <p:cNvPr id="17" name="object 17"/>
            <p:cNvSpPr/>
            <p:nvPr/>
          </p:nvSpPr>
          <p:spPr>
            <a:xfrm>
              <a:off x="15779560" y="5613932"/>
              <a:ext cx="761365" cy="1016000"/>
            </a:xfrm>
            <a:custGeom>
              <a:avLst/>
              <a:gdLst/>
              <a:ahLst/>
              <a:cxnLst/>
              <a:rect l="l" t="t" r="r" b="b"/>
              <a:pathLst>
                <a:path w="761365" h="1016000">
                  <a:moveTo>
                    <a:pt x="760958" y="632256"/>
                  </a:moveTo>
                  <a:lnTo>
                    <a:pt x="735787" y="608469"/>
                  </a:lnTo>
                  <a:lnTo>
                    <a:pt x="735787" y="632256"/>
                  </a:lnTo>
                  <a:lnTo>
                    <a:pt x="386080" y="993152"/>
                  </a:lnTo>
                  <a:lnTo>
                    <a:pt x="22377" y="637857"/>
                  </a:lnTo>
                  <a:lnTo>
                    <a:pt x="148272" y="511962"/>
                  </a:lnTo>
                  <a:lnTo>
                    <a:pt x="377685" y="727379"/>
                  </a:lnTo>
                  <a:lnTo>
                    <a:pt x="604291" y="509168"/>
                  </a:lnTo>
                  <a:lnTo>
                    <a:pt x="735787" y="632256"/>
                  </a:lnTo>
                  <a:lnTo>
                    <a:pt x="735787" y="608469"/>
                  </a:lnTo>
                  <a:lnTo>
                    <a:pt x="607085" y="486791"/>
                  </a:lnTo>
                  <a:lnTo>
                    <a:pt x="380479" y="705002"/>
                  </a:lnTo>
                  <a:lnTo>
                    <a:pt x="148272" y="489585"/>
                  </a:lnTo>
                  <a:lnTo>
                    <a:pt x="0" y="637857"/>
                  </a:lnTo>
                  <a:lnTo>
                    <a:pt x="22377" y="659434"/>
                  </a:lnTo>
                  <a:lnTo>
                    <a:pt x="391668" y="1015542"/>
                  </a:lnTo>
                  <a:lnTo>
                    <a:pt x="735787" y="658393"/>
                  </a:lnTo>
                  <a:lnTo>
                    <a:pt x="760958" y="632256"/>
                  </a:lnTo>
                  <a:close/>
                </a:path>
                <a:path w="761365" h="1016000">
                  <a:moveTo>
                    <a:pt x="760958" y="145478"/>
                  </a:moveTo>
                  <a:lnTo>
                    <a:pt x="735787" y="121691"/>
                  </a:lnTo>
                  <a:lnTo>
                    <a:pt x="735787" y="145478"/>
                  </a:lnTo>
                  <a:lnTo>
                    <a:pt x="386080" y="506374"/>
                  </a:lnTo>
                  <a:lnTo>
                    <a:pt x="22377" y="151066"/>
                  </a:lnTo>
                  <a:lnTo>
                    <a:pt x="148272" y="25171"/>
                  </a:lnTo>
                  <a:lnTo>
                    <a:pt x="377685" y="240588"/>
                  </a:lnTo>
                  <a:lnTo>
                    <a:pt x="604291" y="22377"/>
                  </a:lnTo>
                  <a:lnTo>
                    <a:pt x="735787" y="145478"/>
                  </a:lnTo>
                  <a:lnTo>
                    <a:pt x="735787" y="121691"/>
                  </a:lnTo>
                  <a:lnTo>
                    <a:pt x="607085" y="0"/>
                  </a:lnTo>
                  <a:lnTo>
                    <a:pt x="380479" y="218211"/>
                  </a:lnTo>
                  <a:lnTo>
                    <a:pt x="148272" y="2794"/>
                  </a:lnTo>
                  <a:lnTo>
                    <a:pt x="0" y="151066"/>
                  </a:lnTo>
                  <a:lnTo>
                    <a:pt x="22377" y="172643"/>
                  </a:lnTo>
                  <a:lnTo>
                    <a:pt x="391668" y="528751"/>
                  </a:lnTo>
                  <a:lnTo>
                    <a:pt x="735787" y="171602"/>
                  </a:lnTo>
                  <a:lnTo>
                    <a:pt x="760958" y="145478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801937" y="4743868"/>
              <a:ext cx="735965" cy="1981200"/>
            </a:xfrm>
            <a:custGeom>
              <a:avLst/>
              <a:gdLst/>
              <a:ahLst/>
              <a:cxnLst/>
              <a:rect l="l" t="t" r="r" b="b"/>
              <a:pathLst>
                <a:path w="735965" h="1981200">
                  <a:moveTo>
                    <a:pt x="735787" y="1608632"/>
                  </a:moveTo>
                  <a:lnTo>
                    <a:pt x="593102" y="1477149"/>
                  </a:lnTo>
                  <a:lnTo>
                    <a:pt x="369290" y="1692567"/>
                  </a:lnTo>
                  <a:lnTo>
                    <a:pt x="137096" y="1477149"/>
                  </a:lnTo>
                  <a:lnTo>
                    <a:pt x="0" y="1614233"/>
                  </a:lnTo>
                  <a:lnTo>
                    <a:pt x="374891" y="1980717"/>
                  </a:lnTo>
                  <a:lnTo>
                    <a:pt x="735787" y="1608632"/>
                  </a:lnTo>
                  <a:close/>
                </a:path>
                <a:path w="735965" h="1981200">
                  <a:moveTo>
                    <a:pt x="735787" y="1121841"/>
                  </a:moveTo>
                  <a:lnTo>
                    <a:pt x="593102" y="987564"/>
                  </a:lnTo>
                  <a:lnTo>
                    <a:pt x="369290" y="1205776"/>
                  </a:lnTo>
                  <a:lnTo>
                    <a:pt x="137096" y="990358"/>
                  </a:lnTo>
                  <a:lnTo>
                    <a:pt x="0" y="1127442"/>
                  </a:lnTo>
                  <a:lnTo>
                    <a:pt x="374891" y="1493939"/>
                  </a:lnTo>
                  <a:lnTo>
                    <a:pt x="735787" y="1121841"/>
                  </a:lnTo>
                  <a:close/>
                </a:path>
                <a:path w="735965" h="1981200">
                  <a:moveTo>
                    <a:pt x="735787" y="621068"/>
                  </a:moveTo>
                  <a:lnTo>
                    <a:pt x="593102" y="486778"/>
                  </a:lnTo>
                  <a:lnTo>
                    <a:pt x="369290" y="705002"/>
                  </a:lnTo>
                  <a:lnTo>
                    <a:pt x="137096" y="489585"/>
                  </a:lnTo>
                  <a:lnTo>
                    <a:pt x="0" y="626668"/>
                  </a:lnTo>
                  <a:lnTo>
                    <a:pt x="374891" y="990358"/>
                  </a:lnTo>
                  <a:lnTo>
                    <a:pt x="735787" y="621068"/>
                  </a:lnTo>
                  <a:close/>
                </a:path>
                <a:path w="735965" h="1981200">
                  <a:moveTo>
                    <a:pt x="735787" y="134277"/>
                  </a:moveTo>
                  <a:lnTo>
                    <a:pt x="593102" y="0"/>
                  </a:lnTo>
                  <a:lnTo>
                    <a:pt x="369290" y="218211"/>
                  </a:lnTo>
                  <a:lnTo>
                    <a:pt x="137096" y="0"/>
                  </a:lnTo>
                  <a:lnTo>
                    <a:pt x="0" y="137083"/>
                  </a:lnTo>
                  <a:lnTo>
                    <a:pt x="374891" y="503567"/>
                  </a:lnTo>
                  <a:lnTo>
                    <a:pt x="735787" y="1342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 descr="$PPTXTitle"/>
          <p:cNvSpPr txBox="1">
            <a:spLocks noGrp="1"/>
          </p:cNvSpPr>
          <p:nvPr>
            <p:ph type="title"/>
          </p:nvPr>
        </p:nvSpPr>
        <p:spPr>
          <a:xfrm>
            <a:off x="1441936" y="328128"/>
            <a:ext cx="570484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>
                <a:latin typeface="Silom" pitchFamily="2" charset="-34"/>
                <a:ea typeface="Silom" pitchFamily="2" charset="-34"/>
                <a:cs typeface="Silom" pitchFamily="2" charset="-34"/>
              </a:rPr>
              <a:t>OUR</a:t>
            </a:r>
            <a:r>
              <a:rPr spc="685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pc="105" dirty="0">
                <a:latin typeface="Silom" pitchFamily="2" charset="-34"/>
                <a:ea typeface="Silom" pitchFamily="2" charset="-34"/>
                <a:cs typeface="Silom" pitchFamily="2" charset="-34"/>
              </a:rPr>
              <a:t>SOLUTION</a:t>
            </a:r>
          </a:p>
        </p:txBody>
      </p:sp>
      <p:pic>
        <p:nvPicPr>
          <p:cNvPr id="20" name="object 20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161" y="5621694"/>
            <a:ext cx="104775" cy="10477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161" y="8622069"/>
            <a:ext cx="104775" cy="10477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111216" y="5377251"/>
            <a:ext cx="7334884" cy="4410823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3379"/>
              </a:lnSpc>
              <a:spcBef>
                <a:spcPts val="495"/>
              </a:spcBef>
            </a:pPr>
            <a:r>
              <a:rPr sz="31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Proprietary ultrafast laser surface structuring (ULSS) process that creates feature-enhancing nanostructures that accelerate cooling by removing bottlenecks of heat for semiconductor, battery, solar and space components &amp; materials.</a:t>
            </a:r>
            <a:endParaRPr sz="31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2700" marR="193675">
              <a:lnSpc>
                <a:spcPts val="3379"/>
              </a:lnSpc>
              <a:spcBef>
                <a:spcPts val="3345"/>
              </a:spcBef>
            </a:pPr>
            <a:r>
              <a:rPr sz="31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Our process increases emissivity and optimizes heat transfer flow 2-5X for critical thermal management applications.</a:t>
            </a:r>
            <a:endParaRPr sz="31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382694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8556" y="9331363"/>
              <a:ext cx="14156780" cy="94420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74369" y="1568921"/>
              <a:ext cx="6577047" cy="743268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662939" y="1557492"/>
              <a:ext cx="6600190" cy="7456170"/>
            </a:xfrm>
            <a:custGeom>
              <a:avLst/>
              <a:gdLst/>
              <a:ahLst/>
              <a:cxnLst/>
              <a:rect l="l" t="t" r="r" b="b"/>
              <a:pathLst>
                <a:path w="6600190" h="7456170">
                  <a:moveTo>
                    <a:pt x="0" y="0"/>
                  </a:moveTo>
                  <a:lnTo>
                    <a:pt x="0" y="7455541"/>
                  </a:lnTo>
                  <a:lnTo>
                    <a:pt x="6599786" y="7455541"/>
                  </a:lnTo>
                  <a:lnTo>
                    <a:pt x="6599786" y="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5951" y="2239333"/>
              <a:ext cx="4572000" cy="1082675"/>
            </a:xfrm>
            <a:custGeom>
              <a:avLst/>
              <a:gdLst/>
              <a:ahLst/>
              <a:cxnLst/>
              <a:rect l="l" t="t" r="r" b="b"/>
              <a:pathLst>
                <a:path w="4572000" h="1082675">
                  <a:moveTo>
                    <a:pt x="4571487" y="1082609"/>
                  </a:moveTo>
                  <a:lnTo>
                    <a:pt x="0" y="1082609"/>
                  </a:lnTo>
                  <a:lnTo>
                    <a:pt x="0" y="0"/>
                  </a:lnTo>
                  <a:lnTo>
                    <a:pt x="4571487" y="0"/>
                  </a:lnTo>
                  <a:lnTo>
                    <a:pt x="4571487" y="1082609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5952" y="2239333"/>
              <a:ext cx="4572000" cy="1082675"/>
            </a:xfrm>
            <a:custGeom>
              <a:avLst/>
              <a:gdLst/>
              <a:ahLst/>
              <a:cxnLst/>
              <a:rect l="l" t="t" r="r" b="b"/>
              <a:pathLst>
                <a:path w="4572000" h="1082675">
                  <a:moveTo>
                    <a:pt x="0" y="0"/>
                  </a:moveTo>
                  <a:lnTo>
                    <a:pt x="4572000" y="0"/>
                  </a:lnTo>
                  <a:lnTo>
                    <a:pt x="4572000" y="1082573"/>
                  </a:lnTo>
                  <a:lnTo>
                    <a:pt x="0" y="1082573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67698" y="1865565"/>
              <a:ext cx="5054600" cy="1830705"/>
            </a:xfrm>
            <a:custGeom>
              <a:avLst/>
              <a:gdLst/>
              <a:ahLst/>
              <a:cxnLst/>
              <a:rect l="l" t="t" r="r" b="b"/>
              <a:pathLst>
                <a:path w="5054600" h="1830704">
                  <a:moveTo>
                    <a:pt x="5054348" y="1830145"/>
                  </a:moveTo>
                  <a:lnTo>
                    <a:pt x="0" y="1830145"/>
                  </a:lnTo>
                  <a:lnTo>
                    <a:pt x="0" y="0"/>
                  </a:lnTo>
                  <a:lnTo>
                    <a:pt x="5054348" y="0"/>
                  </a:lnTo>
                  <a:lnTo>
                    <a:pt x="5054348" y="1830145"/>
                  </a:lnTo>
                  <a:close/>
                </a:path>
              </a:pathLst>
            </a:custGeom>
            <a:solidFill>
              <a:srgbClr val="6D9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967698" y="1865580"/>
              <a:ext cx="5056505" cy="1830705"/>
            </a:xfrm>
            <a:custGeom>
              <a:avLst/>
              <a:gdLst/>
              <a:ahLst/>
              <a:cxnLst/>
              <a:rect l="l" t="t" r="r" b="b"/>
              <a:pathLst>
                <a:path w="5056505" h="1830704">
                  <a:moveTo>
                    <a:pt x="0" y="0"/>
                  </a:moveTo>
                  <a:lnTo>
                    <a:pt x="5056136" y="0"/>
                  </a:lnTo>
                  <a:lnTo>
                    <a:pt x="5056136" y="1830104"/>
                  </a:lnTo>
                  <a:lnTo>
                    <a:pt x="0" y="1830104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220" y="9460746"/>
              <a:ext cx="733423" cy="59054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76394" y="3061118"/>
              <a:ext cx="1699895" cy="1858010"/>
            </a:xfrm>
            <a:custGeom>
              <a:avLst/>
              <a:gdLst/>
              <a:ahLst/>
              <a:cxnLst/>
              <a:rect l="l" t="t" r="r" b="b"/>
              <a:pathLst>
                <a:path w="1699895" h="1858010">
                  <a:moveTo>
                    <a:pt x="642150" y="13398"/>
                  </a:moveTo>
                  <a:lnTo>
                    <a:pt x="620763" y="12179"/>
                  </a:lnTo>
                  <a:lnTo>
                    <a:pt x="620763" y="31419"/>
                  </a:lnTo>
                  <a:lnTo>
                    <a:pt x="582104" y="588149"/>
                  </a:lnTo>
                  <a:lnTo>
                    <a:pt x="19011" y="546747"/>
                  </a:lnTo>
                  <a:lnTo>
                    <a:pt x="35801" y="349745"/>
                  </a:lnTo>
                  <a:lnTo>
                    <a:pt x="384771" y="368477"/>
                  </a:lnTo>
                  <a:lnTo>
                    <a:pt x="421017" y="21005"/>
                  </a:lnTo>
                  <a:lnTo>
                    <a:pt x="620763" y="31419"/>
                  </a:lnTo>
                  <a:lnTo>
                    <a:pt x="620763" y="12179"/>
                  </a:lnTo>
                  <a:lnTo>
                    <a:pt x="407377" y="0"/>
                  </a:lnTo>
                  <a:lnTo>
                    <a:pt x="371132" y="347472"/>
                  </a:lnTo>
                  <a:lnTo>
                    <a:pt x="19786" y="330733"/>
                  </a:lnTo>
                  <a:lnTo>
                    <a:pt x="0" y="562762"/>
                  </a:lnTo>
                  <a:lnTo>
                    <a:pt x="34455" y="565061"/>
                  </a:lnTo>
                  <a:lnTo>
                    <a:pt x="602881" y="603148"/>
                  </a:lnTo>
                  <a:lnTo>
                    <a:pt x="639470" y="53606"/>
                  </a:lnTo>
                  <a:lnTo>
                    <a:pt x="642150" y="13398"/>
                  </a:lnTo>
                  <a:close/>
                </a:path>
                <a:path w="1699895" h="1858010">
                  <a:moveTo>
                    <a:pt x="990536" y="426745"/>
                  </a:moveTo>
                  <a:lnTo>
                    <a:pt x="971156" y="425640"/>
                  </a:lnTo>
                  <a:lnTo>
                    <a:pt x="971156" y="447141"/>
                  </a:lnTo>
                  <a:lnTo>
                    <a:pt x="930503" y="1001483"/>
                  </a:lnTo>
                  <a:lnTo>
                    <a:pt x="367398" y="960081"/>
                  </a:lnTo>
                  <a:lnTo>
                    <a:pt x="384187" y="763092"/>
                  </a:lnTo>
                  <a:lnTo>
                    <a:pt x="735164" y="784199"/>
                  </a:lnTo>
                  <a:lnTo>
                    <a:pt x="771410" y="436727"/>
                  </a:lnTo>
                  <a:lnTo>
                    <a:pt x="971156" y="447141"/>
                  </a:lnTo>
                  <a:lnTo>
                    <a:pt x="971156" y="425640"/>
                  </a:lnTo>
                  <a:lnTo>
                    <a:pt x="755764" y="413334"/>
                  </a:lnTo>
                  <a:lnTo>
                    <a:pt x="719518" y="760818"/>
                  </a:lnTo>
                  <a:lnTo>
                    <a:pt x="368173" y="744080"/>
                  </a:lnTo>
                  <a:lnTo>
                    <a:pt x="348386" y="976109"/>
                  </a:lnTo>
                  <a:lnTo>
                    <a:pt x="382841" y="978408"/>
                  </a:lnTo>
                  <a:lnTo>
                    <a:pt x="951268" y="1016495"/>
                  </a:lnTo>
                  <a:lnTo>
                    <a:pt x="987856" y="466953"/>
                  </a:lnTo>
                  <a:lnTo>
                    <a:pt x="990536" y="426745"/>
                  </a:lnTo>
                  <a:close/>
                </a:path>
                <a:path w="1699895" h="1858010">
                  <a:moveTo>
                    <a:pt x="1350937" y="854341"/>
                  </a:moveTo>
                  <a:lnTo>
                    <a:pt x="1329550" y="853122"/>
                  </a:lnTo>
                  <a:lnTo>
                    <a:pt x="1329550" y="872363"/>
                  </a:lnTo>
                  <a:lnTo>
                    <a:pt x="1290904" y="1429092"/>
                  </a:lnTo>
                  <a:lnTo>
                    <a:pt x="727798" y="1387678"/>
                  </a:lnTo>
                  <a:lnTo>
                    <a:pt x="744601" y="1190688"/>
                  </a:lnTo>
                  <a:lnTo>
                    <a:pt x="1093558" y="1209421"/>
                  </a:lnTo>
                  <a:lnTo>
                    <a:pt x="1129804" y="861949"/>
                  </a:lnTo>
                  <a:lnTo>
                    <a:pt x="1329550" y="872363"/>
                  </a:lnTo>
                  <a:lnTo>
                    <a:pt x="1329550" y="853122"/>
                  </a:lnTo>
                  <a:lnTo>
                    <a:pt x="1116164" y="840943"/>
                  </a:lnTo>
                  <a:lnTo>
                    <a:pt x="1079919" y="1188415"/>
                  </a:lnTo>
                  <a:lnTo>
                    <a:pt x="728573" y="1171676"/>
                  </a:lnTo>
                  <a:lnTo>
                    <a:pt x="708787" y="1403705"/>
                  </a:lnTo>
                  <a:lnTo>
                    <a:pt x="743242" y="1406004"/>
                  </a:lnTo>
                  <a:lnTo>
                    <a:pt x="1311668" y="1444091"/>
                  </a:lnTo>
                  <a:lnTo>
                    <a:pt x="1348257" y="894549"/>
                  </a:lnTo>
                  <a:lnTo>
                    <a:pt x="1350937" y="854341"/>
                  </a:lnTo>
                  <a:close/>
                </a:path>
                <a:path w="1699895" h="1858010">
                  <a:moveTo>
                    <a:pt x="1699323" y="1267688"/>
                  </a:moveTo>
                  <a:lnTo>
                    <a:pt x="1677936" y="1266469"/>
                  </a:lnTo>
                  <a:lnTo>
                    <a:pt x="1677936" y="1285709"/>
                  </a:lnTo>
                  <a:lnTo>
                    <a:pt x="1639290" y="1842427"/>
                  </a:lnTo>
                  <a:lnTo>
                    <a:pt x="1076185" y="1801025"/>
                  </a:lnTo>
                  <a:lnTo>
                    <a:pt x="1092987" y="1604022"/>
                  </a:lnTo>
                  <a:lnTo>
                    <a:pt x="1441945" y="1622767"/>
                  </a:lnTo>
                  <a:lnTo>
                    <a:pt x="1478191" y="1275283"/>
                  </a:lnTo>
                  <a:lnTo>
                    <a:pt x="1677936" y="1285709"/>
                  </a:lnTo>
                  <a:lnTo>
                    <a:pt x="1677936" y="1266469"/>
                  </a:lnTo>
                  <a:lnTo>
                    <a:pt x="1464551" y="1254277"/>
                  </a:lnTo>
                  <a:lnTo>
                    <a:pt x="1428305" y="1601749"/>
                  </a:lnTo>
                  <a:lnTo>
                    <a:pt x="1076960" y="1585023"/>
                  </a:lnTo>
                  <a:lnTo>
                    <a:pt x="1057186" y="1817039"/>
                  </a:lnTo>
                  <a:lnTo>
                    <a:pt x="1091628" y="1819351"/>
                  </a:lnTo>
                  <a:lnTo>
                    <a:pt x="1660055" y="1857425"/>
                  </a:lnTo>
                  <a:lnTo>
                    <a:pt x="1696643" y="1307896"/>
                  </a:lnTo>
                  <a:lnTo>
                    <a:pt x="1699323" y="1267688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71479" y="3157257"/>
              <a:ext cx="1678305" cy="1838325"/>
            </a:xfrm>
            <a:custGeom>
              <a:avLst/>
              <a:gdLst/>
              <a:ahLst/>
              <a:cxnLst/>
              <a:rect l="l" t="t" r="r" b="b"/>
              <a:pathLst>
                <a:path w="1678304" h="1838325">
                  <a:moveTo>
                    <a:pt x="622769" y="11912"/>
                  </a:moveTo>
                  <a:lnTo>
                    <a:pt x="405511" y="0"/>
                  </a:lnTo>
                  <a:lnTo>
                    <a:pt x="371640" y="345465"/>
                  </a:lnTo>
                  <a:lnTo>
                    <a:pt x="18300" y="326364"/>
                  </a:lnTo>
                  <a:lnTo>
                    <a:pt x="0" y="540867"/>
                  </a:lnTo>
                  <a:lnTo>
                    <a:pt x="580618" y="583768"/>
                  </a:lnTo>
                  <a:lnTo>
                    <a:pt x="622769" y="11912"/>
                  </a:lnTo>
                  <a:close/>
                </a:path>
                <a:path w="1678304" h="1838325">
                  <a:moveTo>
                    <a:pt x="971156" y="425259"/>
                  </a:moveTo>
                  <a:lnTo>
                    <a:pt x="753897" y="413346"/>
                  </a:lnTo>
                  <a:lnTo>
                    <a:pt x="720026" y="758812"/>
                  </a:lnTo>
                  <a:lnTo>
                    <a:pt x="368693" y="742086"/>
                  </a:lnTo>
                  <a:lnTo>
                    <a:pt x="350393" y="956589"/>
                  </a:lnTo>
                  <a:lnTo>
                    <a:pt x="929005" y="997115"/>
                  </a:lnTo>
                  <a:lnTo>
                    <a:pt x="971156" y="425259"/>
                  </a:lnTo>
                  <a:close/>
                </a:path>
                <a:path w="1678304" h="1838325">
                  <a:moveTo>
                    <a:pt x="1329563" y="850480"/>
                  </a:moveTo>
                  <a:lnTo>
                    <a:pt x="1112304" y="838568"/>
                  </a:lnTo>
                  <a:lnTo>
                    <a:pt x="1078433" y="1184033"/>
                  </a:lnTo>
                  <a:lnTo>
                    <a:pt x="727087" y="1167307"/>
                  </a:lnTo>
                  <a:lnTo>
                    <a:pt x="708799" y="1381810"/>
                  </a:lnTo>
                  <a:lnTo>
                    <a:pt x="1289405" y="1424711"/>
                  </a:lnTo>
                  <a:lnTo>
                    <a:pt x="1329563" y="850480"/>
                  </a:lnTo>
                  <a:close/>
                </a:path>
                <a:path w="1678304" h="1838325">
                  <a:moveTo>
                    <a:pt x="1677949" y="1263815"/>
                  </a:moveTo>
                  <a:lnTo>
                    <a:pt x="1462684" y="1254290"/>
                  </a:lnTo>
                  <a:lnTo>
                    <a:pt x="1426819" y="1597380"/>
                  </a:lnTo>
                  <a:lnTo>
                    <a:pt x="1075474" y="1580642"/>
                  </a:lnTo>
                  <a:lnTo>
                    <a:pt x="1057186" y="1795157"/>
                  </a:lnTo>
                  <a:lnTo>
                    <a:pt x="1637804" y="1838058"/>
                  </a:lnTo>
                  <a:lnTo>
                    <a:pt x="1677949" y="1263815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076853" y="9452187"/>
            <a:ext cx="14180185" cy="1274067"/>
          </a:xfrm>
          <a:prstGeom prst="rect">
            <a:avLst/>
          </a:prstGeom>
          <a:ln w="28575">
            <a:solidFill>
              <a:srgbClr val="6D9AFF"/>
            </a:solidFill>
          </a:ln>
        </p:spPr>
        <p:txBody>
          <a:bodyPr vert="horz" wrap="square" lIns="0" tIns="164465" rIns="0" bIns="0" rtlCol="0">
            <a:spAutoFit/>
          </a:bodyPr>
          <a:lstStyle/>
          <a:p>
            <a:pPr marL="936625">
              <a:lnSpc>
                <a:spcPct val="100000"/>
              </a:lnSpc>
              <a:spcBef>
                <a:spcPts val="1295"/>
              </a:spcBef>
              <a:tabLst>
                <a:tab pos="6880225" algn="l"/>
              </a:tabLst>
            </a:pPr>
            <a:r>
              <a:rPr sz="36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Higher</a:t>
            </a:r>
            <a:r>
              <a:rPr sz="3600" b="1" spc="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6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Heat</a:t>
            </a:r>
            <a:r>
              <a:rPr sz="3600" b="1" spc="5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600" b="1" spc="-5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Transfer</a:t>
            </a:r>
            <a:r>
              <a:rPr sz="3600" b="1" spc="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600" b="1" spc="-2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Flow</a:t>
            </a:r>
            <a:r>
              <a:rPr lang="en-US" sz="3600" b="1" spc="-2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6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=</a:t>
            </a:r>
            <a:r>
              <a:rPr sz="3600" b="1" spc="3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600" b="1" spc="-6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Better</a:t>
            </a:r>
            <a:r>
              <a:rPr sz="3600" b="1" spc="3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600" b="1" spc="-3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Thermal</a:t>
            </a:r>
            <a:r>
              <a:rPr sz="3600" b="1" spc="3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Management</a:t>
            </a:r>
            <a:br>
              <a:rPr lang="en-US" sz="3600" b="1" spc="-1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endParaRPr sz="3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342730" y="2090534"/>
            <a:ext cx="4465977" cy="14536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80365">
              <a:lnSpc>
                <a:spcPct val="116100"/>
              </a:lnSpc>
              <a:spcBef>
                <a:spcPts val="95"/>
              </a:spcBef>
            </a:pPr>
            <a:r>
              <a:rPr sz="42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Ultrafast Laser Surface-Structured</a:t>
            </a:r>
            <a:endParaRPr sz="4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5439" y="2508758"/>
            <a:ext cx="378345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Non-Structured</a:t>
            </a:r>
            <a:endParaRPr sz="4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7" name="object 17" descr="$PPTXTitle"/>
          <p:cNvSpPr txBox="1">
            <a:spLocks noGrp="1"/>
          </p:cNvSpPr>
          <p:nvPr>
            <p:ph type="title"/>
          </p:nvPr>
        </p:nvSpPr>
        <p:spPr>
          <a:xfrm>
            <a:off x="533511" y="378803"/>
            <a:ext cx="1570990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>
                <a:latin typeface="Silom" pitchFamily="2" charset="-34"/>
                <a:ea typeface="Silom" pitchFamily="2" charset="-34"/>
                <a:cs typeface="Silom" pitchFamily="2" charset="-34"/>
              </a:rPr>
              <a:t>HEAT</a:t>
            </a:r>
            <a:r>
              <a:rPr spc="560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pc="55" dirty="0">
                <a:latin typeface="Silom" pitchFamily="2" charset="-34"/>
                <a:ea typeface="Silom" pitchFamily="2" charset="-34"/>
                <a:cs typeface="Silom" pitchFamily="2" charset="-34"/>
              </a:rPr>
              <a:t>TRANSFER</a:t>
            </a:r>
            <a:r>
              <a:rPr spc="565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dirty="0">
                <a:latin typeface="Silom" pitchFamily="2" charset="-34"/>
                <a:ea typeface="Silom" pitchFamily="2" charset="-34"/>
                <a:cs typeface="Silom" pitchFamily="2" charset="-34"/>
              </a:rPr>
              <a:t>ENHANCEMENT</a:t>
            </a:r>
            <a:r>
              <a:rPr spc="565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pc="254" dirty="0">
                <a:latin typeface="Silom" pitchFamily="2" charset="-34"/>
                <a:ea typeface="Silom" pitchFamily="2" charset="-34"/>
                <a:cs typeface="Silom" pitchFamily="2" charset="-34"/>
              </a:rPr>
              <a:t>VIA</a:t>
            </a:r>
            <a:r>
              <a:rPr spc="565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pc="65" dirty="0">
                <a:latin typeface="Silom" pitchFamily="2" charset="-34"/>
                <a:ea typeface="Silom" pitchFamily="2" charset="-34"/>
                <a:cs typeface="Silom" pitchFamily="2" charset="-34"/>
              </a:rPr>
              <a:t>ULSS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720275" y="8249561"/>
            <a:ext cx="49383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5</a:t>
            </a:r>
            <a:r>
              <a:rPr sz="3600" spc="12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600" spc="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Minute</a:t>
            </a:r>
            <a:r>
              <a:rPr sz="3600" spc="12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Time</a:t>
            </a:r>
            <a:r>
              <a:rPr sz="3600" spc="12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Period</a:t>
            </a:r>
            <a:endParaRPr sz="3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1329531" y="3437035"/>
            <a:ext cx="1772285" cy="1948180"/>
            <a:chOff x="11329531" y="3437035"/>
            <a:chExt cx="1772285" cy="1948180"/>
          </a:xfrm>
        </p:grpSpPr>
        <p:sp>
          <p:nvSpPr>
            <p:cNvPr id="20" name="object 20"/>
            <p:cNvSpPr/>
            <p:nvPr/>
          </p:nvSpPr>
          <p:spPr>
            <a:xfrm>
              <a:off x="11387569" y="3437038"/>
              <a:ext cx="1713864" cy="1864360"/>
            </a:xfrm>
            <a:custGeom>
              <a:avLst/>
              <a:gdLst/>
              <a:ahLst/>
              <a:cxnLst/>
              <a:rect l="l" t="t" r="r" b="b"/>
              <a:pathLst>
                <a:path w="1713865" h="1864360">
                  <a:moveTo>
                    <a:pt x="645210" y="1808035"/>
                  </a:moveTo>
                  <a:lnTo>
                    <a:pt x="624001" y="1604822"/>
                  </a:lnTo>
                  <a:lnTo>
                    <a:pt x="624001" y="1789823"/>
                  </a:lnTo>
                  <a:lnTo>
                    <a:pt x="68275" y="1840928"/>
                  </a:lnTo>
                  <a:lnTo>
                    <a:pt x="18859" y="1278470"/>
                  </a:lnTo>
                  <a:lnTo>
                    <a:pt x="216001" y="1263472"/>
                  </a:lnTo>
                  <a:lnTo>
                    <a:pt x="253466" y="1610931"/>
                  </a:lnTo>
                  <a:lnTo>
                    <a:pt x="602259" y="1590992"/>
                  </a:lnTo>
                  <a:lnTo>
                    <a:pt x="624001" y="1789823"/>
                  </a:lnTo>
                  <a:lnTo>
                    <a:pt x="624001" y="1604822"/>
                  </a:lnTo>
                  <a:lnTo>
                    <a:pt x="620801" y="1574152"/>
                  </a:lnTo>
                  <a:lnTo>
                    <a:pt x="272008" y="1594091"/>
                  </a:lnTo>
                  <a:lnTo>
                    <a:pt x="232194" y="1244612"/>
                  </a:lnTo>
                  <a:lnTo>
                    <a:pt x="0" y="1262291"/>
                  </a:lnTo>
                  <a:lnTo>
                    <a:pt x="3251" y="1296657"/>
                  </a:lnTo>
                  <a:lnTo>
                    <a:pt x="56807" y="1863839"/>
                  </a:lnTo>
                  <a:lnTo>
                    <a:pt x="605091" y="1811845"/>
                  </a:lnTo>
                  <a:lnTo>
                    <a:pt x="645210" y="1808035"/>
                  </a:lnTo>
                  <a:close/>
                </a:path>
                <a:path w="1713865" h="1864360">
                  <a:moveTo>
                    <a:pt x="997343" y="1397876"/>
                  </a:moveTo>
                  <a:lnTo>
                    <a:pt x="976134" y="1194676"/>
                  </a:lnTo>
                  <a:lnTo>
                    <a:pt x="976134" y="1379664"/>
                  </a:lnTo>
                  <a:lnTo>
                    <a:pt x="420420" y="1430782"/>
                  </a:lnTo>
                  <a:lnTo>
                    <a:pt x="370992" y="868324"/>
                  </a:lnTo>
                  <a:lnTo>
                    <a:pt x="568134" y="853313"/>
                  </a:lnTo>
                  <a:lnTo>
                    <a:pt x="605599" y="1200772"/>
                  </a:lnTo>
                  <a:lnTo>
                    <a:pt x="954392" y="1180833"/>
                  </a:lnTo>
                  <a:lnTo>
                    <a:pt x="976134" y="1379664"/>
                  </a:lnTo>
                  <a:lnTo>
                    <a:pt x="976134" y="1194676"/>
                  </a:lnTo>
                  <a:lnTo>
                    <a:pt x="972934" y="1164005"/>
                  </a:lnTo>
                  <a:lnTo>
                    <a:pt x="624154" y="1183932"/>
                  </a:lnTo>
                  <a:lnTo>
                    <a:pt x="584327" y="834453"/>
                  </a:lnTo>
                  <a:lnTo>
                    <a:pt x="352132" y="852131"/>
                  </a:lnTo>
                  <a:lnTo>
                    <a:pt x="355384" y="886510"/>
                  </a:lnTo>
                  <a:lnTo>
                    <a:pt x="408940" y="1453680"/>
                  </a:lnTo>
                  <a:lnTo>
                    <a:pt x="957224" y="1401686"/>
                  </a:lnTo>
                  <a:lnTo>
                    <a:pt x="997343" y="1397876"/>
                  </a:lnTo>
                  <a:close/>
                </a:path>
                <a:path w="1713865" h="1864360">
                  <a:moveTo>
                    <a:pt x="1361630" y="973582"/>
                  </a:moveTo>
                  <a:lnTo>
                    <a:pt x="1338389" y="750900"/>
                  </a:lnTo>
                  <a:lnTo>
                    <a:pt x="1338389" y="957732"/>
                  </a:lnTo>
                  <a:lnTo>
                    <a:pt x="784694" y="1006475"/>
                  </a:lnTo>
                  <a:lnTo>
                    <a:pt x="735279" y="444017"/>
                  </a:lnTo>
                  <a:lnTo>
                    <a:pt x="932421" y="429018"/>
                  </a:lnTo>
                  <a:lnTo>
                    <a:pt x="967854" y="778827"/>
                  </a:lnTo>
                  <a:lnTo>
                    <a:pt x="1316647" y="758888"/>
                  </a:lnTo>
                  <a:lnTo>
                    <a:pt x="1338389" y="957732"/>
                  </a:lnTo>
                  <a:lnTo>
                    <a:pt x="1338389" y="750900"/>
                  </a:lnTo>
                  <a:lnTo>
                    <a:pt x="1337221" y="739698"/>
                  </a:lnTo>
                  <a:lnTo>
                    <a:pt x="988428" y="759637"/>
                  </a:lnTo>
                  <a:lnTo>
                    <a:pt x="948613" y="410159"/>
                  </a:lnTo>
                  <a:lnTo>
                    <a:pt x="716419" y="427837"/>
                  </a:lnTo>
                  <a:lnTo>
                    <a:pt x="719658" y="462203"/>
                  </a:lnTo>
                  <a:lnTo>
                    <a:pt x="773214" y="1029385"/>
                  </a:lnTo>
                  <a:lnTo>
                    <a:pt x="1321511" y="977392"/>
                  </a:lnTo>
                  <a:lnTo>
                    <a:pt x="1361630" y="973582"/>
                  </a:lnTo>
                  <a:close/>
                </a:path>
                <a:path w="1713865" h="1864360">
                  <a:moveTo>
                    <a:pt x="1713763" y="563422"/>
                  </a:moveTo>
                  <a:lnTo>
                    <a:pt x="1692554" y="360210"/>
                  </a:lnTo>
                  <a:lnTo>
                    <a:pt x="1692554" y="545211"/>
                  </a:lnTo>
                  <a:lnTo>
                    <a:pt x="1136827" y="596328"/>
                  </a:lnTo>
                  <a:lnTo>
                    <a:pt x="1087412" y="33870"/>
                  </a:lnTo>
                  <a:lnTo>
                    <a:pt x="1284554" y="18859"/>
                  </a:lnTo>
                  <a:lnTo>
                    <a:pt x="1322019" y="366318"/>
                  </a:lnTo>
                  <a:lnTo>
                    <a:pt x="1670812" y="346379"/>
                  </a:lnTo>
                  <a:lnTo>
                    <a:pt x="1692554" y="545211"/>
                  </a:lnTo>
                  <a:lnTo>
                    <a:pt x="1692554" y="360210"/>
                  </a:lnTo>
                  <a:lnTo>
                    <a:pt x="1689354" y="329539"/>
                  </a:lnTo>
                  <a:lnTo>
                    <a:pt x="1340561" y="349478"/>
                  </a:lnTo>
                  <a:lnTo>
                    <a:pt x="1300746" y="0"/>
                  </a:lnTo>
                  <a:lnTo>
                    <a:pt x="1068552" y="17678"/>
                  </a:lnTo>
                  <a:lnTo>
                    <a:pt x="1071803" y="52044"/>
                  </a:lnTo>
                  <a:lnTo>
                    <a:pt x="1125359" y="619226"/>
                  </a:lnTo>
                  <a:lnTo>
                    <a:pt x="1673644" y="567232"/>
                  </a:lnTo>
                  <a:lnTo>
                    <a:pt x="1713763" y="563422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329530" y="3544137"/>
              <a:ext cx="1691005" cy="1841500"/>
            </a:xfrm>
            <a:custGeom>
              <a:avLst/>
              <a:gdLst/>
              <a:ahLst/>
              <a:cxnLst/>
              <a:rect l="l" t="t" r="r" b="b"/>
              <a:pathLst>
                <a:path w="1691005" h="1841500">
                  <a:moveTo>
                    <a:pt x="623989" y="1788490"/>
                  </a:moveTo>
                  <a:lnTo>
                    <a:pt x="598893" y="1574482"/>
                  </a:lnTo>
                  <a:lnTo>
                    <a:pt x="254482" y="1594091"/>
                  </a:lnTo>
                  <a:lnTo>
                    <a:pt x="214668" y="1244612"/>
                  </a:lnTo>
                  <a:lnTo>
                    <a:pt x="0" y="1260957"/>
                  </a:lnTo>
                  <a:lnTo>
                    <a:pt x="50749" y="1840928"/>
                  </a:lnTo>
                  <a:lnTo>
                    <a:pt x="623989" y="1788490"/>
                  </a:lnTo>
                  <a:close/>
                </a:path>
                <a:path w="1691005" h="1841500">
                  <a:moveTo>
                    <a:pt x="976122" y="1378331"/>
                  </a:moveTo>
                  <a:lnTo>
                    <a:pt x="953046" y="1161973"/>
                  </a:lnTo>
                  <a:lnTo>
                    <a:pt x="606615" y="1183932"/>
                  </a:lnTo>
                  <a:lnTo>
                    <a:pt x="566801" y="834453"/>
                  </a:lnTo>
                  <a:lnTo>
                    <a:pt x="352132" y="850798"/>
                  </a:lnTo>
                  <a:lnTo>
                    <a:pt x="402882" y="1430782"/>
                  </a:lnTo>
                  <a:lnTo>
                    <a:pt x="976122" y="1378331"/>
                  </a:lnTo>
                  <a:close/>
                </a:path>
                <a:path w="1691005" h="1841500">
                  <a:moveTo>
                    <a:pt x="1338376" y="956386"/>
                  </a:moveTo>
                  <a:lnTo>
                    <a:pt x="1315300" y="740029"/>
                  </a:lnTo>
                  <a:lnTo>
                    <a:pt x="968870" y="762000"/>
                  </a:lnTo>
                  <a:lnTo>
                    <a:pt x="929055" y="412521"/>
                  </a:lnTo>
                  <a:lnTo>
                    <a:pt x="714387" y="428853"/>
                  </a:lnTo>
                  <a:lnTo>
                    <a:pt x="767168" y="1006475"/>
                  </a:lnTo>
                  <a:lnTo>
                    <a:pt x="1338376" y="956386"/>
                  </a:lnTo>
                  <a:close/>
                </a:path>
                <a:path w="1691005" h="1841500">
                  <a:moveTo>
                    <a:pt x="1690522" y="546239"/>
                  </a:moveTo>
                  <a:lnTo>
                    <a:pt x="1667446" y="329882"/>
                  </a:lnTo>
                  <a:lnTo>
                    <a:pt x="1321015" y="351840"/>
                  </a:lnTo>
                  <a:lnTo>
                    <a:pt x="1283220" y="0"/>
                  </a:lnTo>
                  <a:lnTo>
                    <a:pt x="1068552" y="16344"/>
                  </a:lnTo>
                  <a:lnTo>
                    <a:pt x="1119301" y="596328"/>
                  </a:lnTo>
                  <a:lnTo>
                    <a:pt x="1690522" y="546239"/>
                  </a:lnTo>
                  <a:close/>
                </a:path>
              </a:pathLst>
            </a:custGeom>
            <a:solidFill>
              <a:srgbClr val="6D9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05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725497" y="5969140"/>
            <a:ext cx="16562705" cy="4318000"/>
            <a:chOff x="1725497" y="5969140"/>
            <a:chExt cx="16562705" cy="4318000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6332" y="6171197"/>
              <a:ext cx="4641667" cy="41158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82102" y="5969140"/>
              <a:ext cx="4005897" cy="43178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5497" y="8977213"/>
              <a:ext cx="16000810" cy="97154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6637007" y="1794783"/>
            <a:ext cx="4588510" cy="2438400"/>
            <a:chOff x="6637007" y="1794783"/>
            <a:chExt cx="4588510" cy="2438400"/>
          </a:xfrm>
        </p:grpSpPr>
        <p:pic>
          <p:nvPicPr>
            <p:cNvPr id="8" name="object 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7487" y="1825264"/>
              <a:ext cx="4527105" cy="237693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56057" y="1813833"/>
              <a:ext cx="4550410" cy="2400300"/>
            </a:xfrm>
            <a:custGeom>
              <a:avLst/>
              <a:gdLst/>
              <a:ahLst/>
              <a:cxnLst/>
              <a:rect l="l" t="t" r="r" b="b"/>
              <a:pathLst>
                <a:path w="4550409" h="2400300">
                  <a:moveTo>
                    <a:pt x="0" y="0"/>
                  </a:moveTo>
                  <a:lnTo>
                    <a:pt x="0" y="2399699"/>
                  </a:lnTo>
                  <a:lnTo>
                    <a:pt x="4549825" y="2399699"/>
                  </a:lnTo>
                  <a:lnTo>
                    <a:pt x="4549825" y="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2628626" y="2322091"/>
            <a:ext cx="3858895" cy="2393315"/>
            <a:chOff x="12628626" y="2322091"/>
            <a:chExt cx="3858895" cy="2393315"/>
          </a:xfrm>
        </p:grpSpPr>
        <p:pic>
          <p:nvPicPr>
            <p:cNvPr id="11" name="object 1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59106" y="2352571"/>
              <a:ext cx="3797908" cy="233177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2647676" y="2341141"/>
              <a:ext cx="3820795" cy="2355215"/>
            </a:xfrm>
            <a:custGeom>
              <a:avLst/>
              <a:gdLst/>
              <a:ahLst/>
              <a:cxnLst/>
              <a:rect l="l" t="t" r="r" b="b"/>
              <a:pathLst>
                <a:path w="3820794" h="2355215">
                  <a:moveTo>
                    <a:pt x="0" y="0"/>
                  </a:moveTo>
                  <a:lnTo>
                    <a:pt x="0" y="2354608"/>
                  </a:lnTo>
                  <a:lnTo>
                    <a:pt x="3820715" y="2354608"/>
                  </a:lnTo>
                  <a:lnTo>
                    <a:pt x="3820715" y="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7248" y="5344314"/>
            <a:ext cx="3538572" cy="2260707"/>
          </a:xfrm>
          <a:prstGeom prst="rect">
            <a:avLst/>
          </a:prstGeom>
        </p:spPr>
      </p:pic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Silom" pitchFamily="2" charset="-34"/>
                <a:ea typeface="Silom" pitchFamily="2" charset="-34"/>
                <a:cs typeface="Silom" pitchFamily="2" charset="-34"/>
              </a:rPr>
              <a:t>TARGET</a:t>
            </a:r>
            <a:r>
              <a:rPr spc="650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dirty="0">
                <a:latin typeface="Silom" pitchFamily="2" charset="-34"/>
                <a:ea typeface="Silom" pitchFamily="2" charset="-34"/>
                <a:cs typeface="Silom" pitchFamily="2" charset="-34"/>
              </a:rPr>
              <a:t>SPACECRAFT</a:t>
            </a:r>
            <a:r>
              <a:rPr spc="655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pc="-600" dirty="0">
                <a:latin typeface="Silom" pitchFamily="2" charset="-34"/>
                <a:ea typeface="Silom" pitchFamily="2" charset="-34"/>
                <a:cs typeface="Silom" pitchFamily="2" charset="-34"/>
              </a:rPr>
              <a:t>&amp;</a:t>
            </a:r>
            <a:r>
              <a:rPr spc="650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pc="-10" dirty="0">
                <a:latin typeface="Silom" pitchFamily="2" charset="-34"/>
                <a:ea typeface="Silom" pitchFamily="2" charset="-34"/>
                <a:cs typeface="Silom" pitchFamily="2" charset="-34"/>
              </a:rPr>
              <a:t>COMPONENTS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87506" y="9197952"/>
            <a:ext cx="1526229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66235" algn="l"/>
                <a:tab pos="6391275" algn="l"/>
                <a:tab pos="6816725" algn="l"/>
                <a:tab pos="8903970" algn="l"/>
                <a:tab pos="9328785" algn="l"/>
                <a:tab pos="12433300" algn="l"/>
                <a:tab pos="12858115" algn="l"/>
              </a:tabLst>
            </a:pPr>
            <a:r>
              <a:rPr sz="3000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THERMAL RADIATORS |	HEAT SINKS	|	HEAT PIPES	|	HEAT SPREADERS	|	COLD PLATES</a:t>
            </a:r>
            <a:endParaRPr sz="30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1179729" y="2524488"/>
            <a:ext cx="1476375" cy="1029335"/>
            <a:chOff x="11179729" y="2524488"/>
            <a:chExt cx="1476375" cy="1029335"/>
          </a:xfrm>
        </p:grpSpPr>
        <p:sp>
          <p:nvSpPr>
            <p:cNvPr id="17" name="object 17"/>
            <p:cNvSpPr/>
            <p:nvPr/>
          </p:nvSpPr>
          <p:spPr>
            <a:xfrm>
              <a:off x="11179721" y="2524492"/>
              <a:ext cx="1403350" cy="973455"/>
            </a:xfrm>
            <a:custGeom>
              <a:avLst/>
              <a:gdLst/>
              <a:ahLst/>
              <a:cxnLst/>
              <a:rect l="l" t="t" r="r" b="b"/>
              <a:pathLst>
                <a:path w="1403350" h="973454">
                  <a:moveTo>
                    <a:pt x="132003" y="52578"/>
                  </a:moveTo>
                  <a:lnTo>
                    <a:pt x="52578" y="0"/>
                  </a:lnTo>
                  <a:lnTo>
                    <a:pt x="0" y="79425"/>
                  </a:lnTo>
                  <a:lnTo>
                    <a:pt x="79425" y="132003"/>
                  </a:lnTo>
                  <a:lnTo>
                    <a:pt x="132003" y="52578"/>
                  </a:lnTo>
                  <a:close/>
                </a:path>
                <a:path w="1403350" h="973454">
                  <a:moveTo>
                    <a:pt x="290855" y="157721"/>
                  </a:moveTo>
                  <a:lnTo>
                    <a:pt x="211429" y="105156"/>
                  </a:lnTo>
                  <a:lnTo>
                    <a:pt x="158851" y="184581"/>
                  </a:lnTo>
                  <a:lnTo>
                    <a:pt x="238277" y="237147"/>
                  </a:lnTo>
                  <a:lnTo>
                    <a:pt x="290855" y="157721"/>
                  </a:lnTo>
                  <a:close/>
                </a:path>
                <a:path w="1403350" h="973454">
                  <a:moveTo>
                    <a:pt x="449707" y="262877"/>
                  </a:moveTo>
                  <a:lnTo>
                    <a:pt x="370281" y="210299"/>
                  </a:lnTo>
                  <a:lnTo>
                    <a:pt x="317703" y="289725"/>
                  </a:lnTo>
                  <a:lnTo>
                    <a:pt x="397129" y="342303"/>
                  </a:lnTo>
                  <a:lnTo>
                    <a:pt x="449707" y="262877"/>
                  </a:lnTo>
                  <a:close/>
                </a:path>
                <a:path w="1403350" h="973454">
                  <a:moveTo>
                    <a:pt x="608558" y="368020"/>
                  </a:moveTo>
                  <a:lnTo>
                    <a:pt x="529132" y="315455"/>
                  </a:lnTo>
                  <a:lnTo>
                    <a:pt x="476554" y="394881"/>
                  </a:lnTo>
                  <a:lnTo>
                    <a:pt x="555980" y="447446"/>
                  </a:lnTo>
                  <a:lnTo>
                    <a:pt x="608558" y="368020"/>
                  </a:lnTo>
                  <a:close/>
                </a:path>
                <a:path w="1403350" h="973454">
                  <a:moveTo>
                    <a:pt x="767410" y="473176"/>
                  </a:moveTo>
                  <a:lnTo>
                    <a:pt x="687984" y="420598"/>
                  </a:lnTo>
                  <a:lnTo>
                    <a:pt x="635406" y="500024"/>
                  </a:lnTo>
                  <a:lnTo>
                    <a:pt x="714832" y="552602"/>
                  </a:lnTo>
                  <a:lnTo>
                    <a:pt x="767410" y="473176"/>
                  </a:lnTo>
                  <a:close/>
                </a:path>
                <a:path w="1403350" h="973454">
                  <a:moveTo>
                    <a:pt x="926261" y="578319"/>
                  </a:moveTo>
                  <a:lnTo>
                    <a:pt x="846836" y="525754"/>
                  </a:lnTo>
                  <a:lnTo>
                    <a:pt x="794258" y="605180"/>
                  </a:lnTo>
                  <a:lnTo>
                    <a:pt x="873683" y="657745"/>
                  </a:lnTo>
                  <a:lnTo>
                    <a:pt x="926261" y="578319"/>
                  </a:lnTo>
                  <a:close/>
                </a:path>
                <a:path w="1403350" h="973454">
                  <a:moveTo>
                    <a:pt x="1085113" y="683475"/>
                  </a:moveTo>
                  <a:lnTo>
                    <a:pt x="1005687" y="630897"/>
                  </a:lnTo>
                  <a:lnTo>
                    <a:pt x="953109" y="710323"/>
                  </a:lnTo>
                  <a:lnTo>
                    <a:pt x="1032535" y="762901"/>
                  </a:lnTo>
                  <a:lnTo>
                    <a:pt x="1085113" y="683475"/>
                  </a:lnTo>
                  <a:close/>
                </a:path>
                <a:path w="1403350" h="973454">
                  <a:moveTo>
                    <a:pt x="1243965" y="788619"/>
                  </a:moveTo>
                  <a:lnTo>
                    <a:pt x="1164539" y="736053"/>
                  </a:lnTo>
                  <a:lnTo>
                    <a:pt x="1111961" y="815479"/>
                  </a:lnTo>
                  <a:lnTo>
                    <a:pt x="1191387" y="868045"/>
                  </a:lnTo>
                  <a:lnTo>
                    <a:pt x="1243965" y="788619"/>
                  </a:lnTo>
                  <a:close/>
                </a:path>
                <a:path w="1403350" h="973454">
                  <a:moveTo>
                    <a:pt x="1402816" y="893775"/>
                  </a:moveTo>
                  <a:lnTo>
                    <a:pt x="1323390" y="841197"/>
                  </a:lnTo>
                  <a:lnTo>
                    <a:pt x="1270812" y="920623"/>
                  </a:lnTo>
                  <a:lnTo>
                    <a:pt x="1350238" y="973201"/>
                  </a:lnTo>
                  <a:lnTo>
                    <a:pt x="1402816" y="893775"/>
                  </a:lnTo>
                  <a:close/>
                </a:path>
              </a:pathLst>
            </a:custGeom>
            <a:solidFill>
              <a:srgbClr val="6D9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370241" y="3267908"/>
              <a:ext cx="238125" cy="238760"/>
            </a:xfrm>
            <a:custGeom>
              <a:avLst/>
              <a:gdLst/>
              <a:ahLst/>
              <a:cxnLst/>
              <a:rect l="l" t="t" r="r" b="b"/>
              <a:pathLst>
                <a:path w="238125" h="238760">
                  <a:moveTo>
                    <a:pt x="157724" y="0"/>
                  </a:moveTo>
                  <a:lnTo>
                    <a:pt x="237713" y="224288"/>
                  </a:lnTo>
                  <a:lnTo>
                    <a:pt x="0" y="238277"/>
                  </a:lnTo>
                </a:path>
              </a:pathLst>
            </a:custGeom>
            <a:ln w="95249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2772332" y="4090621"/>
            <a:ext cx="379790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LARGE SATELLITES</a:t>
            </a:r>
            <a:endParaRPr sz="36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485676" y="5296677"/>
            <a:ext cx="3561715" cy="2364109"/>
          </a:xfrm>
          <a:prstGeom prst="rect">
            <a:avLst/>
          </a:prstGeom>
          <a:ln w="38099">
            <a:solidFill>
              <a:srgbClr val="6D9AFF"/>
            </a:solidFill>
          </a:ln>
        </p:spPr>
        <p:txBody>
          <a:bodyPr vert="horz" wrap="square" lIns="0" tIns="146685" rIns="0" bIns="0" rtlCol="0">
            <a:spAutoFit/>
          </a:bodyPr>
          <a:lstStyle/>
          <a:p>
            <a:pPr marL="1219200">
              <a:lnSpc>
                <a:spcPct val="100000"/>
              </a:lnSpc>
              <a:spcBef>
                <a:spcPts val="1155"/>
              </a:spcBef>
            </a:pPr>
            <a:r>
              <a:rPr sz="36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CUBESATS</a:t>
            </a:r>
            <a:br>
              <a:rPr lang="en-US" sz="36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br>
              <a:rPr lang="en-US" sz="36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br>
              <a:rPr lang="en-US" sz="36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endParaRPr sz="36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21" name="object 21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20" y="9460746"/>
            <a:ext cx="733423" cy="590548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6549587" y="2487933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30">
                <a:moveTo>
                  <a:pt x="0" y="37952"/>
                </a:moveTo>
                <a:lnTo>
                  <a:pt x="87362" y="0"/>
                </a:lnTo>
                <a:lnTo>
                  <a:pt x="125314" y="87362"/>
                </a:lnTo>
                <a:lnTo>
                  <a:pt x="37952" y="125314"/>
                </a:lnTo>
                <a:lnTo>
                  <a:pt x="0" y="37952"/>
                </a:lnTo>
                <a:close/>
              </a:path>
            </a:pathLst>
          </a:custGeom>
          <a:solidFill>
            <a:srgbClr val="6D9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74863" y="2563838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30">
                <a:moveTo>
                  <a:pt x="0" y="37952"/>
                </a:moveTo>
                <a:lnTo>
                  <a:pt x="87362" y="0"/>
                </a:lnTo>
                <a:lnTo>
                  <a:pt x="125314" y="87362"/>
                </a:lnTo>
                <a:lnTo>
                  <a:pt x="37952" y="125314"/>
                </a:lnTo>
                <a:lnTo>
                  <a:pt x="0" y="37952"/>
                </a:lnTo>
                <a:close/>
              </a:path>
            </a:pathLst>
          </a:custGeom>
          <a:solidFill>
            <a:srgbClr val="6D9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00138" y="2639743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30">
                <a:moveTo>
                  <a:pt x="0" y="37952"/>
                </a:moveTo>
                <a:lnTo>
                  <a:pt x="87362" y="0"/>
                </a:lnTo>
                <a:lnTo>
                  <a:pt x="125314" y="87362"/>
                </a:lnTo>
                <a:lnTo>
                  <a:pt x="37952" y="125314"/>
                </a:lnTo>
                <a:lnTo>
                  <a:pt x="0" y="37952"/>
                </a:lnTo>
                <a:close/>
              </a:path>
            </a:pathLst>
          </a:custGeom>
          <a:solidFill>
            <a:srgbClr val="6D9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025413" y="2715648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30">
                <a:moveTo>
                  <a:pt x="0" y="37952"/>
                </a:moveTo>
                <a:lnTo>
                  <a:pt x="87362" y="0"/>
                </a:lnTo>
                <a:lnTo>
                  <a:pt x="125314" y="87362"/>
                </a:lnTo>
                <a:lnTo>
                  <a:pt x="37952" y="125314"/>
                </a:lnTo>
                <a:lnTo>
                  <a:pt x="0" y="37952"/>
                </a:lnTo>
                <a:close/>
              </a:path>
            </a:pathLst>
          </a:custGeom>
          <a:solidFill>
            <a:srgbClr val="6D9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50689" y="2791553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30">
                <a:moveTo>
                  <a:pt x="0" y="37952"/>
                </a:moveTo>
                <a:lnTo>
                  <a:pt x="87362" y="0"/>
                </a:lnTo>
                <a:lnTo>
                  <a:pt x="125314" y="87362"/>
                </a:lnTo>
                <a:lnTo>
                  <a:pt x="37952" y="125314"/>
                </a:lnTo>
                <a:lnTo>
                  <a:pt x="0" y="37952"/>
                </a:lnTo>
                <a:close/>
              </a:path>
            </a:pathLst>
          </a:custGeom>
          <a:solidFill>
            <a:srgbClr val="6D9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75965" y="2867458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30">
                <a:moveTo>
                  <a:pt x="0" y="37952"/>
                </a:moveTo>
                <a:lnTo>
                  <a:pt x="87362" y="0"/>
                </a:lnTo>
                <a:lnTo>
                  <a:pt x="125314" y="87362"/>
                </a:lnTo>
                <a:lnTo>
                  <a:pt x="37952" y="125314"/>
                </a:lnTo>
                <a:lnTo>
                  <a:pt x="0" y="37952"/>
                </a:lnTo>
                <a:close/>
              </a:path>
            </a:pathLst>
          </a:custGeom>
          <a:solidFill>
            <a:srgbClr val="6D9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01240" y="2943363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30">
                <a:moveTo>
                  <a:pt x="0" y="37952"/>
                </a:moveTo>
                <a:lnTo>
                  <a:pt x="87362" y="0"/>
                </a:lnTo>
                <a:lnTo>
                  <a:pt x="125314" y="87362"/>
                </a:lnTo>
                <a:lnTo>
                  <a:pt x="37952" y="125314"/>
                </a:lnTo>
                <a:lnTo>
                  <a:pt x="0" y="37952"/>
                </a:lnTo>
                <a:close/>
              </a:path>
            </a:pathLst>
          </a:custGeom>
          <a:solidFill>
            <a:srgbClr val="6D9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26515" y="3019268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30">
                <a:moveTo>
                  <a:pt x="0" y="37952"/>
                </a:moveTo>
                <a:lnTo>
                  <a:pt x="87362" y="0"/>
                </a:lnTo>
                <a:lnTo>
                  <a:pt x="125314" y="87362"/>
                </a:lnTo>
                <a:lnTo>
                  <a:pt x="37952" y="125314"/>
                </a:lnTo>
                <a:lnTo>
                  <a:pt x="0" y="37952"/>
                </a:lnTo>
                <a:close/>
              </a:path>
            </a:pathLst>
          </a:custGeom>
          <a:solidFill>
            <a:srgbClr val="6D9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51791" y="3095173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30">
                <a:moveTo>
                  <a:pt x="0" y="37952"/>
                </a:moveTo>
                <a:lnTo>
                  <a:pt x="87362" y="0"/>
                </a:lnTo>
                <a:lnTo>
                  <a:pt x="125314" y="87362"/>
                </a:lnTo>
                <a:lnTo>
                  <a:pt x="37952" y="125314"/>
                </a:lnTo>
                <a:lnTo>
                  <a:pt x="0" y="37952"/>
                </a:lnTo>
                <a:close/>
              </a:path>
            </a:pathLst>
          </a:custGeom>
          <a:solidFill>
            <a:srgbClr val="6D9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977066" y="3171078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0" y="37952"/>
                </a:moveTo>
                <a:lnTo>
                  <a:pt x="87362" y="0"/>
                </a:lnTo>
                <a:lnTo>
                  <a:pt x="125314" y="87362"/>
                </a:lnTo>
                <a:lnTo>
                  <a:pt x="37952" y="125314"/>
                </a:lnTo>
                <a:lnTo>
                  <a:pt x="0" y="37952"/>
                </a:lnTo>
                <a:close/>
              </a:path>
            </a:pathLst>
          </a:custGeom>
          <a:solidFill>
            <a:srgbClr val="6D9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573894" y="2218685"/>
            <a:ext cx="4354195" cy="2496185"/>
            <a:chOff x="573894" y="2218685"/>
            <a:chExt cx="4354195" cy="2496185"/>
          </a:xfrm>
        </p:grpSpPr>
        <p:pic>
          <p:nvPicPr>
            <p:cNvPr id="33" name="object 33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375" y="2249164"/>
              <a:ext cx="3887601" cy="243518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92944" y="2237735"/>
              <a:ext cx="3910965" cy="2458085"/>
            </a:xfrm>
            <a:custGeom>
              <a:avLst/>
              <a:gdLst/>
              <a:ahLst/>
              <a:cxnLst/>
              <a:rect l="l" t="t" r="r" b="b"/>
              <a:pathLst>
                <a:path w="3910965" h="2458085">
                  <a:moveTo>
                    <a:pt x="0" y="0"/>
                  </a:moveTo>
                  <a:lnTo>
                    <a:pt x="0" y="2457897"/>
                  </a:lnTo>
                  <a:lnTo>
                    <a:pt x="3910460" y="2457897"/>
                  </a:lnTo>
                  <a:lnTo>
                    <a:pt x="3910460" y="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527969" y="3246995"/>
              <a:ext cx="400050" cy="245110"/>
            </a:xfrm>
            <a:custGeom>
              <a:avLst/>
              <a:gdLst/>
              <a:ahLst/>
              <a:cxnLst/>
              <a:rect l="l" t="t" r="r" b="b"/>
              <a:pathLst>
                <a:path w="400050" h="245110">
                  <a:moveTo>
                    <a:pt x="50228" y="239166"/>
                  </a:moveTo>
                  <a:lnTo>
                    <a:pt x="12280" y="151803"/>
                  </a:lnTo>
                  <a:lnTo>
                    <a:pt x="0" y="157137"/>
                  </a:lnTo>
                  <a:lnTo>
                    <a:pt x="37960" y="244500"/>
                  </a:lnTo>
                  <a:lnTo>
                    <a:pt x="50228" y="239166"/>
                  </a:lnTo>
                  <a:close/>
                </a:path>
                <a:path w="400050" h="245110">
                  <a:moveTo>
                    <a:pt x="224955" y="163258"/>
                  </a:moveTo>
                  <a:lnTo>
                    <a:pt x="187007" y="75895"/>
                  </a:lnTo>
                  <a:lnTo>
                    <a:pt x="99644" y="113855"/>
                  </a:lnTo>
                  <a:lnTo>
                    <a:pt x="137591" y="201218"/>
                  </a:lnTo>
                  <a:lnTo>
                    <a:pt x="224955" y="163258"/>
                  </a:lnTo>
                  <a:close/>
                </a:path>
                <a:path w="400050" h="245110">
                  <a:moveTo>
                    <a:pt x="399681" y="87350"/>
                  </a:moveTo>
                  <a:lnTo>
                    <a:pt x="361734" y="0"/>
                  </a:lnTo>
                  <a:lnTo>
                    <a:pt x="274370" y="37947"/>
                  </a:lnTo>
                  <a:lnTo>
                    <a:pt x="312318" y="125310"/>
                  </a:lnTo>
                  <a:lnTo>
                    <a:pt x="399681" y="87350"/>
                  </a:lnTo>
                  <a:close/>
                </a:path>
              </a:pathLst>
            </a:custGeom>
            <a:solidFill>
              <a:srgbClr val="6D9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546957" y="3240858"/>
              <a:ext cx="231775" cy="262255"/>
            </a:xfrm>
            <a:custGeom>
              <a:avLst/>
              <a:gdLst/>
              <a:ahLst/>
              <a:cxnLst/>
              <a:rect l="l" t="t" r="r" b="b"/>
              <a:pathLst>
                <a:path w="231775" h="262254">
                  <a:moveTo>
                    <a:pt x="231653" y="262086"/>
                  </a:moveTo>
                  <a:lnTo>
                    <a:pt x="0" y="206948"/>
                  </a:lnTo>
                  <a:lnTo>
                    <a:pt x="117795" y="0"/>
                  </a:lnTo>
                </a:path>
              </a:pathLst>
            </a:custGeom>
            <a:ln w="95249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284369" y="4177102"/>
            <a:ext cx="6402705" cy="3397250"/>
            <a:chOff x="284369" y="4177102"/>
            <a:chExt cx="6402705" cy="3397250"/>
          </a:xfrm>
        </p:grpSpPr>
        <p:pic>
          <p:nvPicPr>
            <p:cNvPr id="38" name="object 38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849" y="5128238"/>
              <a:ext cx="3786152" cy="241945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03419" y="5116808"/>
              <a:ext cx="3809365" cy="2438400"/>
            </a:xfrm>
            <a:custGeom>
              <a:avLst/>
              <a:gdLst/>
              <a:ahLst/>
              <a:cxnLst/>
              <a:rect l="l" t="t" r="r" b="b"/>
              <a:pathLst>
                <a:path w="3809365" h="2438400">
                  <a:moveTo>
                    <a:pt x="3808962" y="2438400"/>
                  </a:moveTo>
                  <a:lnTo>
                    <a:pt x="3808957" y="0"/>
                  </a:lnTo>
                  <a:lnTo>
                    <a:pt x="0" y="0"/>
                  </a:lnTo>
                  <a:lnTo>
                    <a:pt x="1" y="2438400"/>
                  </a:lnTo>
                </a:path>
              </a:pathLst>
            </a:custGeom>
            <a:ln w="38100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118381" y="4177105"/>
              <a:ext cx="2568575" cy="2167255"/>
            </a:xfrm>
            <a:custGeom>
              <a:avLst/>
              <a:gdLst/>
              <a:ahLst/>
              <a:cxnLst/>
              <a:rect l="l" t="t" r="r" b="b"/>
              <a:pathLst>
                <a:path w="2568575" h="2167254">
                  <a:moveTo>
                    <a:pt x="82486" y="2149030"/>
                  </a:moveTo>
                  <a:lnTo>
                    <a:pt x="21424" y="2075916"/>
                  </a:lnTo>
                  <a:lnTo>
                    <a:pt x="0" y="2093810"/>
                  </a:lnTo>
                  <a:lnTo>
                    <a:pt x="61061" y="2166912"/>
                  </a:lnTo>
                  <a:lnTo>
                    <a:pt x="82486" y="2149030"/>
                  </a:lnTo>
                  <a:close/>
                </a:path>
                <a:path w="2568575" h="2167254">
                  <a:moveTo>
                    <a:pt x="228688" y="2026920"/>
                  </a:moveTo>
                  <a:lnTo>
                    <a:pt x="167640" y="1953806"/>
                  </a:lnTo>
                  <a:lnTo>
                    <a:pt x="94526" y="2014867"/>
                  </a:lnTo>
                  <a:lnTo>
                    <a:pt x="155587" y="2087968"/>
                  </a:lnTo>
                  <a:lnTo>
                    <a:pt x="228688" y="2026920"/>
                  </a:lnTo>
                  <a:close/>
                </a:path>
                <a:path w="2568575" h="2167254">
                  <a:moveTo>
                    <a:pt x="374904" y="1904796"/>
                  </a:moveTo>
                  <a:lnTo>
                    <a:pt x="313855" y="1831695"/>
                  </a:lnTo>
                  <a:lnTo>
                    <a:pt x="240741" y="1892744"/>
                  </a:lnTo>
                  <a:lnTo>
                    <a:pt x="301802" y="1965858"/>
                  </a:lnTo>
                  <a:lnTo>
                    <a:pt x="374904" y="1904796"/>
                  </a:lnTo>
                  <a:close/>
                </a:path>
                <a:path w="2568575" h="2167254">
                  <a:moveTo>
                    <a:pt x="521119" y="1782686"/>
                  </a:moveTo>
                  <a:lnTo>
                    <a:pt x="460070" y="1709585"/>
                  </a:lnTo>
                  <a:lnTo>
                    <a:pt x="386956" y="1770634"/>
                  </a:lnTo>
                  <a:lnTo>
                    <a:pt x="448017" y="1843747"/>
                  </a:lnTo>
                  <a:lnTo>
                    <a:pt x="521119" y="1782686"/>
                  </a:lnTo>
                  <a:close/>
                </a:path>
                <a:path w="2568575" h="2167254">
                  <a:moveTo>
                    <a:pt x="667334" y="1660575"/>
                  </a:moveTo>
                  <a:lnTo>
                    <a:pt x="606285" y="1587461"/>
                  </a:lnTo>
                  <a:lnTo>
                    <a:pt x="533171" y="1648523"/>
                  </a:lnTo>
                  <a:lnTo>
                    <a:pt x="594233" y="1721637"/>
                  </a:lnTo>
                  <a:lnTo>
                    <a:pt x="667334" y="1660575"/>
                  </a:lnTo>
                  <a:close/>
                </a:path>
                <a:path w="2568575" h="2167254">
                  <a:moveTo>
                    <a:pt x="813549" y="1538465"/>
                  </a:moveTo>
                  <a:lnTo>
                    <a:pt x="752500" y="1465351"/>
                  </a:lnTo>
                  <a:lnTo>
                    <a:pt x="679386" y="1526413"/>
                  </a:lnTo>
                  <a:lnTo>
                    <a:pt x="740448" y="1599514"/>
                  </a:lnTo>
                  <a:lnTo>
                    <a:pt x="813549" y="1538465"/>
                  </a:lnTo>
                  <a:close/>
                </a:path>
                <a:path w="2568575" h="2167254">
                  <a:moveTo>
                    <a:pt x="959764" y="1416354"/>
                  </a:moveTo>
                  <a:lnTo>
                    <a:pt x="898715" y="1343240"/>
                  </a:lnTo>
                  <a:lnTo>
                    <a:pt x="825601" y="1404302"/>
                  </a:lnTo>
                  <a:lnTo>
                    <a:pt x="886663" y="1477403"/>
                  </a:lnTo>
                  <a:lnTo>
                    <a:pt x="959764" y="1416354"/>
                  </a:lnTo>
                  <a:close/>
                </a:path>
                <a:path w="2568575" h="2167254">
                  <a:moveTo>
                    <a:pt x="1105979" y="1294231"/>
                  </a:moveTo>
                  <a:lnTo>
                    <a:pt x="1044930" y="1221130"/>
                  </a:lnTo>
                  <a:lnTo>
                    <a:pt x="971816" y="1282192"/>
                  </a:lnTo>
                  <a:lnTo>
                    <a:pt x="1032878" y="1355293"/>
                  </a:lnTo>
                  <a:lnTo>
                    <a:pt x="1105979" y="1294231"/>
                  </a:lnTo>
                  <a:close/>
                </a:path>
                <a:path w="2568575" h="2167254">
                  <a:moveTo>
                    <a:pt x="1252194" y="1172121"/>
                  </a:moveTo>
                  <a:lnTo>
                    <a:pt x="1191145" y="1099019"/>
                  </a:lnTo>
                  <a:lnTo>
                    <a:pt x="1118031" y="1160068"/>
                  </a:lnTo>
                  <a:lnTo>
                    <a:pt x="1179093" y="1233182"/>
                  </a:lnTo>
                  <a:lnTo>
                    <a:pt x="1252194" y="1172121"/>
                  </a:lnTo>
                  <a:close/>
                </a:path>
                <a:path w="2568575" h="2167254">
                  <a:moveTo>
                    <a:pt x="1398409" y="1050010"/>
                  </a:moveTo>
                  <a:lnTo>
                    <a:pt x="1337360" y="976909"/>
                  </a:lnTo>
                  <a:lnTo>
                    <a:pt x="1264246" y="1037958"/>
                  </a:lnTo>
                  <a:lnTo>
                    <a:pt x="1325308" y="1111072"/>
                  </a:lnTo>
                  <a:lnTo>
                    <a:pt x="1398409" y="1050010"/>
                  </a:lnTo>
                  <a:close/>
                </a:path>
                <a:path w="2568575" h="2167254">
                  <a:moveTo>
                    <a:pt x="1544624" y="927900"/>
                  </a:moveTo>
                  <a:lnTo>
                    <a:pt x="1483575" y="854786"/>
                  </a:lnTo>
                  <a:lnTo>
                    <a:pt x="1410462" y="915847"/>
                  </a:lnTo>
                  <a:lnTo>
                    <a:pt x="1471523" y="988961"/>
                  </a:lnTo>
                  <a:lnTo>
                    <a:pt x="1544624" y="927900"/>
                  </a:lnTo>
                  <a:close/>
                </a:path>
                <a:path w="2568575" h="2167254">
                  <a:moveTo>
                    <a:pt x="1690839" y="805789"/>
                  </a:moveTo>
                  <a:lnTo>
                    <a:pt x="1629791" y="732675"/>
                  </a:lnTo>
                  <a:lnTo>
                    <a:pt x="1556677" y="793737"/>
                  </a:lnTo>
                  <a:lnTo>
                    <a:pt x="1617738" y="866838"/>
                  </a:lnTo>
                  <a:lnTo>
                    <a:pt x="1690839" y="805789"/>
                  </a:lnTo>
                  <a:close/>
                </a:path>
                <a:path w="2568575" h="2167254">
                  <a:moveTo>
                    <a:pt x="1837055" y="683679"/>
                  </a:moveTo>
                  <a:lnTo>
                    <a:pt x="1776006" y="610565"/>
                  </a:lnTo>
                  <a:lnTo>
                    <a:pt x="1702892" y="671626"/>
                  </a:lnTo>
                  <a:lnTo>
                    <a:pt x="1763953" y="744728"/>
                  </a:lnTo>
                  <a:lnTo>
                    <a:pt x="1837055" y="683679"/>
                  </a:lnTo>
                  <a:close/>
                </a:path>
                <a:path w="2568575" h="2167254">
                  <a:moveTo>
                    <a:pt x="1983270" y="561555"/>
                  </a:moveTo>
                  <a:lnTo>
                    <a:pt x="1922208" y="488454"/>
                  </a:lnTo>
                  <a:lnTo>
                    <a:pt x="1849107" y="549516"/>
                  </a:lnTo>
                  <a:lnTo>
                    <a:pt x="1910168" y="622617"/>
                  </a:lnTo>
                  <a:lnTo>
                    <a:pt x="1983270" y="561555"/>
                  </a:lnTo>
                  <a:close/>
                </a:path>
                <a:path w="2568575" h="2167254">
                  <a:moveTo>
                    <a:pt x="2129485" y="439445"/>
                  </a:moveTo>
                  <a:lnTo>
                    <a:pt x="2068423" y="366344"/>
                  </a:lnTo>
                  <a:lnTo>
                    <a:pt x="1995322" y="427393"/>
                  </a:lnTo>
                  <a:lnTo>
                    <a:pt x="2056384" y="500507"/>
                  </a:lnTo>
                  <a:lnTo>
                    <a:pt x="2129485" y="439445"/>
                  </a:lnTo>
                  <a:close/>
                </a:path>
                <a:path w="2568575" h="2167254">
                  <a:moveTo>
                    <a:pt x="2275700" y="317334"/>
                  </a:moveTo>
                  <a:lnTo>
                    <a:pt x="2214638" y="244233"/>
                  </a:lnTo>
                  <a:lnTo>
                    <a:pt x="2141537" y="305282"/>
                  </a:lnTo>
                  <a:lnTo>
                    <a:pt x="2202599" y="378396"/>
                  </a:lnTo>
                  <a:lnTo>
                    <a:pt x="2275700" y="317334"/>
                  </a:lnTo>
                  <a:close/>
                </a:path>
                <a:path w="2568575" h="2167254">
                  <a:moveTo>
                    <a:pt x="2421915" y="195224"/>
                  </a:moveTo>
                  <a:lnTo>
                    <a:pt x="2360853" y="122110"/>
                  </a:lnTo>
                  <a:lnTo>
                    <a:pt x="2287752" y="183172"/>
                  </a:lnTo>
                  <a:lnTo>
                    <a:pt x="2348801" y="256273"/>
                  </a:lnTo>
                  <a:lnTo>
                    <a:pt x="2421915" y="195224"/>
                  </a:lnTo>
                  <a:close/>
                </a:path>
                <a:path w="2568575" h="2167254">
                  <a:moveTo>
                    <a:pt x="2568130" y="73113"/>
                  </a:moveTo>
                  <a:lnTo>
                    <a:pt x="2507069" y="0"/>
                  </a:lnTo>
                  <a:lnTo>
                    <a:pt x="2433967" y="61061"/>
                  </a:lnTo>
                  <a:lnTo>
                    <a:pt x="2495016" y="134162"/>
                  </a:lnTo>
                  <a:lnTo>
                    <a:pt x="2568130" y="73113"/>
                  </a:lnTo>
                  <a:close/>
                </a:path>
              </a:pathLst>
            </a:custGeom>
            <a:solidFill>
              <a:srgbClr val="6D9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148919" y="6075688"/>
              <a:ext cx="238125" cy="231775"/>
            </a:xfrm>
            <a:custGeom>
              <a:avLst/>
              <a:gdLst/>
              <a:ahLst/>
              <a:cxnLst/>
              <a:rect l="l" t="t" r="r" b="b"/>
              <a:pathLst>
                <a:path w="238125" h="231775">
                  <a:moveTo>
                    <a:pt x="237799" y="219322"/>
                  </a:moveTo>
                  <a:lnTo>
                    <a:pt x="0" y="231773"/>
                  </a:lnTo>
                  <a:lnTo>
                    <a:pt x="54630" y="0"/>
                  </a:lnTo>
                </a:path>
              </a:pathLst>
            </a:custGeom>
            <a:ln w="95249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8902475" y="4174449"/>
            <a:ext cx="5591810" cy="4317365"/>
            <a:chOff x="8902475" y="4174449"/>
            <a:chExt cx="5591810" cy="4317365"/>
          </a:xfrm>
        </p:grpSpPr>
        <p:sp>
          <p:nvSpPr>
            <p:cNvPr id="43" name="object 43"/>
            <p:cNvSpPr/>
            <p:nvPr/>
          </p:nvSpPr>
          <p:spPr>
            <a:xfrm>
              <a:off x="11178985" y="4174451"/>
              <a:ext cx="3269615" cy="2295525"/>
            </a:xfrm>
            <a:custGeom>
              <a:avLst/>
              <a:gdLst/>
              <a:ahLst/>
              <a:cxnLst/>
              <a:rect l="l" t="t" r="r" b="b"/>
              <a:pathLst>
                <a:path w="3269615" h="2295525">
                  <a:moveTo>
                    <a:pt x="132473" y="54063"/>
                  </a:moveTo>
                  <a:lnTo>
                    <a:pt x="54051" y="0"/>
                  </a:lnTo>
                  <a:lnTo>
                    <a:pt x="0" y="78422"/>
                  </a:lnTo>
                  <a:lnTo>
                    <a:pt x="78409" y="132486"/>
                  </a:lnTo>
                  <a:lnTo>
                    <a:pt x="132473" y="54063"/>
                  </a:lnTo>
                  <a:close/>
                </a:path>
                <a:path w="3269615" h="2295525">
                  <a:moveTo>
                    <a:pt x="289318" y="162191"/>
                  </a:moveTo>
                  <a:lnTo>
                    <a:pt x="210896" y="108127"/>
                  </a:lnTo>
                  <a:lnTo>
                    <a:pt x="156832" y="186550"/>
                  </a:lnTo>
                  <a:lnTo>
                    <a:pt x="235254" y="240614"/>
                  </a:lnTo>
                  <a:lnTo>
                    <a:pt x="289318" y="162191"/>
                  </a:lnTo>
                  <a:close/>
                </a:path>
                <a:path w="3269615" h="2295525">
                  <a:moveTo>
                    <a:pt x="446163" y="270319"/>
                  </a:moveTo>
                  <a:lnTo>
                    <a:pt x="367741" y="216255"/>
                  </a:lnTo>
                  <a:lnTo>
                    <a:pt x="313677" y="294678"/>
                  </a:lnTo>
                  <a:lnTo>
                    <a:pt x="392099" y="348742"/>
                  </a:lnTo>
                  <a:lnTo>
                    <a:pt x="446163" y="270319"/>
                  </a:lnTo>
                  <a:close/>
                </a:path>
                <a:path w="3269615" h="2295525">
                  <a:moveTo>
                    <a:pt x="603008" y="378434"/>
                  </a:moveTo>
                  <a:lnTo>
                    <a:pt x="524586" y="324370"/>
                  </a:lnTo>
                  <a:lnTo>
                    <a:pt x="470522" y="402793"/>
                  </a:lnTo>
                  <a:lnTo>
                    <a:pt x="548944" y="456857"/>
                  </a:lnTo>
                  <a:lnTo>
                    <a:pt x="603008" y="378434"/>
                  </a:lnTo>
                  <a:close/>
                </a:path>
                <a:path w="3269615" h="2295525">
                  <a:moveTo>
                    <a:pt x="759841" y="486562"/>
                  </a:moveTo>
                  <a:lnTo>
                    <a:pt x="681418" y="432498"/>
                  </a:lnTo>
                  <a:lnTo>
                    <a:pt x="627367" y="510921"/>
                  </a:lnTo>
                  <a:lnTo>
                    <a:pt x="705777" y="564984"/>
                  </a:lnTo>
                  <a:lnTo>
                    <a:pt x="759841" y="486562"/>
                  </a:lnTo>
                  <a:close/>
                </a:path>
                <a:path w="3269615" h="2295525">
                  <a:moveTo>
                    <a:pt x="916686" y="594690"/>
                  </a:moveTo>
                  <a:lnTo>
                    <a:pt x="838263" y="540626"/>
                  </a:lnTo>
                  <a:lnTo>
                    <a:pt x="784199" y="619048"/>
                  </a:lnTo>
                  <a:lnTo>
                    <a:pt x="862622" y="673112"/>
                  </a:lnTo>
                  <a:lnTo>
                    <a:pt x="916686" y="594690"/>
                  </a:lnTo>
                  <a:close/>
                </a:path>
                <a:path w="3269615" h="2295525">
                  <a:moveTo>
                    <a:pt x="1073531" y="702818"/>
                  </a:moveTo>
                  <a:lnTo>
                    <a:pt x="995108" y="648754"/>
                  </a:lnTo>
                  <a:lnTo>
                    <a:pt x="941044" y="727176"/>
                  </a:lnTo>
                  <a:lnTo>
                    <a:pt x="1019467" y="781227"/>
                  </a:lnTo>
                  <a:lnTo>
                    <a:pt x="1073531" y="702818"/>
                  </a:lnTo>
                  <a:close/>
                </a:path>
                <a:path w="3269615" h="2295525">
                  <a:moveTo>
                    <a:pt x="1230376" y="810933"/>
                  </a:moveTo>
                  <a:lnTo>
                    <a:pt x="1151953" y="756869"/>
                  </a:lnTo>
                  <a:lnTo>
                    <a:pt x="1097889" y="835291"/>
                  </a:lnTo>
                  <a:lnTo>
                    <a:pt x="1176312" y="889355"/>
                  </a:lnTo>
                  <a:lnTo>
                    <a:pt x="1230376" y="810933"/>
                  </a:lnTo>
                  <a:close/>
                </a:path>
                <a:path w="3269615" h="2295525">
                  <a:moveTo>
                    <a:pt x="1387208" y="919060"/>
                  </a:moveTo>
                  <a:lnTo>
                    <a:pt x="1308785" y="864997"/>
                  </a:lnTo>
                  <a:lnTo>
                    <a:pt x="1254734" y="943419"/>
                  </a:lnTo>
                  <a:lnTo>
                    <a:pt x="1333144" y="997483"/>
                  </a:lnTo>
                  <a:lnTo>
                    <a:pt x="1387208" y="919060"/>
                  </a:lnTo>
                  <a:close/>
                </a:path>
                <a:path w="3269615" h="2295525">
                  <a:moveTo>
                    <a:pt x="1544053" y="1027188"/>
                  </a:moveTo>
                  <a:lnTo>
                    <a:pt x="1465630" y="973124"/>
                  </a:lnTo>
                  <a:lnTo>
                    <a:pt x="1411566" y="1051547"/>
                  </a:lnTo>
                  <a:lnTo>
                    <a:pt x="1489989" y="1105611"/>
                  </a:lnTo>
                  <a:lnTo>
                    <a:pt x="1544053" y="1027188"/>
                  </a:lnTo>
                  <a:close/>
                </a:path>
                <a:path w="3269615" h="2295525">
                  <a:moveTo>
                    <a:pt x="1700898" y="1135303"/>
                  </a:moveTo>
                  <a:lnTo>
                    <a:pt x="1622475" y="1081252"/>
                  </a:lnTo>
                  <a:lnTo>
                    <a:pt x="1568411" y="1159662"/>
                  </a:lnTo>
                  <a:lnTo>
                    <a:pt x="1646834" y="1213726"/>
                  </a:lnTo>
                  <a:lnTo>
                    <a:pt x="1700898" y="1135303"/>
                  </a:lnTo>
                  <a:close/>
                </a:path>
                <a:path w="3269615" h="2295525">
                  <a:moveTo>
                    <a:pt x="1857743" y="1243431"/>
                  </a:moveTo>
                  <a:lnTo>
                    <a:pt x="1779320" y="1189367"/>
                  </a:lnTo>
                  <a:lnTo>
                    <a:pt x="1725256" y="1267790"/>
                  </a:lnTo>
                  <a:lnTo>
                    <a:pt x="1803679" y="1321854"/>
                  </a:lnTo>
                  <a:lnTo>
                    <a:pt x="1857743" y="1243431"/>
                  </a:lnTo>
                  <a:close/>
                </a:path>
                <a:path w="3269615" h="2295525">
                  <a:moveTo>
                    <a:pt x="2014575" y="1351559"/>
                  </a:moveTo>
                  <a:lnTo>
                    <a:pt x="1936165" y="1297495"/>
                  </a:lnTo>
                  <a:lnTo>
                    <a:pt x="1882101" y="1375918"/>
                  </a:lnTo>
                  <a:lnTo>
                    <a:pt x="1960524" y="1429981"/>
                  </a:lnTo>
                  <a:lnTo>
                    <a:pt x="2014575" y="1351559"/>
                  </a:lnTo>
                  <a:close/>
                </a:path>
                <a:path w="3269615" h="2295525">
                  <a:moveTo>
                    <a:pt x="2171420" y="1459687"/>
                  </a:moveTo>
                  <a:lnTo>
                    <a:pt x="2092998" y="1405623"/>
                  </a:lnTo>
                  <a:lnTo>
                    <a:pt x="2038934" y="1484045"/>
                  </a:lnTo>
                  <a:lnTo>
                    <a:pt x="2117356" y="1538097"/>
                  </a:lnTo>
                  <a:lnTo>
                    <a:pt x="2171420" y="1459687"/>
                  </a:lnTo>
                  <a:close/>
                </a:path>
                <a:path w="3269615" h="2295525">
                  <a:moveTo>
                    <a:pt x="2328265" y="1567802"/>
                  </a:moveTo>
                  <a:lnTo>
                    <a:pt x="2249843" y="1513738"/>
                  </a:lnTo>
                  <a:lnTo>
                    <a:pt x="2195779" y="1592160"/>
                  </a:lnTo>
                  <a:lnTo>
                    <a:pt x="2274201" y="1646224"/>
                  </a:lnTo>
                  <a:lnTo>
                    <a:pt x="2328265" y="1567802"/>
                  </a:lnTo>
                  <a:close/>
                </a:path>
                <a:path w="3269615" h="2295525">
                  <a:moveTo>
                    <a:pt x="2485110" y="1675930"/>
                  </a:moveTo>
                  <a:lnTo>
                    <a:pt x="2406688" y="1621866"/>
                  </a:lnTo>
                  <a:lnTo>
                    <a:pt x="2352624" y="1700288"/>
                  </a:lnTo>
                  <a:lnTo>
                    <a:pt x="2431046" y="1754352"/>
                  </a:lnTo>
                  <a:lnTo>
                    <a:pt x="2485110" y="1675930"/>
                  </a:lnTo>
                  <a:close/>
                </a:path>
                <a:path w="3269615" h="2295525">
                  <a:moveTo>
                    <a:pt x="2641943" y="1784057"/>
                  </a:moveTo>
                  <a:lnTo>
                    <a:pt x="2563533" y="1729994"/>
                  </a:lnTo>
                  <a:lnTo>
                    <a:pt x="2509469" y="1808416"/>
                  </a:lnTo>
                  <a:lnTo>
                    <a:pt x="2587891" y="1862480"/>
                  </a:lnTo>
                  <a:lnTo>
                    <a:pt x="2641943" y="1784057"/>
                  </a:lnTo>
                  <a:close/>
                </a:path>
                <a:path w="3269615" h="2295525">
                  <a:moveTo>
                    <a:pt x="2798788" y="1892173"/>
                  </a:moveTo>
                  <a:lnTo>
                    <a:pt x="2720365" y="1838121"/>
                  </a:lnTo>
                  <a:lnTo>
                    <a:pt x="2666301" y="1916531"/>
                  </a:lnTo>
                  <a:lnTo>
                    <a:pt x="2744724" y="1970595"/>
                  </a:lnTo>
                  <a:lnTo>
                    <a:pt x="2798788" y="1892173"/>
                  </a:lnTo>
                  <a:close/>
                </a:path>
                <a:path w="3269615" h="2295525">
                  <a:moveTo>
                    <a:pt x="2955633" y="2000300"/>
                  </a:moveTo>
                  <a:lnTo>
                    <a:pt x="2877210" y="1946236"/>
                  </a:lnTo>
                  <a:lnTo>
                    <a:pt x="2823146" y="2024659"/>
                  </a:lnTo>
                  <a:lnTo>
                    <a:pt x="2901569" y="2078723"/>
                  </a:lnTo>
                  <a:lnTo>
                    <a:pt x="2955633" y="2000300"/>
                  </a:lnTo>
                  <a:close/>
                </a:path>
                <a:path w="3269615" h="2295525">
                  <a:moveTo>
                    <a:pt x="3112478" y="2108428"/>
                  </a:moveTo>
                  <a:lnTo>
                    <a:pt x="3034055" y="2054364"/>
                  </a:lnTo>
                  <a:lnTo>
                    <a:pt x="2979991" y="2132787"/>
                  </a:lnTo>
                  <a:lnTo>
                    <a:pt x="3058414" y="2186851"/>
                  </a:lnTo>
                  <a:lnTo>
                    <a:pt x="3112478" y="2108428"/>
                  </a:lnTo>
                  <a:close/>
                </a:path>
                <a:path w="3269615" h="2295525">
                  <a:moveTo>
                    <a:pt x="3269310" y="2216556"/>
                  </a:moveTo>
                  <a:lnTo>
                    <a:pt x="3190900" y="2162492"/>
                  </a:lnTo>
                  <a:lnTo>
                    <a:pt x="3136836" y="2240915"/>
                  </a:lnTo>
                  <a:lnTo>
                    <a:pt x="3215259" y="2294966"/>
                  </a:lnTo>
                  <a:lnTo>
                    <a:pt x="3269310" y="2216556"/>
                  </a:lnTo>
                  <a:close/>
                </a:path>
              </a:pathLst>
            </a:custGeom>
            <a:solidFill>
              <a:srgbClr val="6D9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4208666" y="6221908"/>
              <a:ext cx="238125" cy="235585"/>
            </a:xfrm>
            <a:custGeom>
              <a:avLst/>
              <a:gdLst/>
              <a:ahLst/>
              <a:cxnLst/>
              <a:rect l="l" t="t" r="r" b="b"/>
              <a:pathLst>
                <a:path w="238125" h="235585">
                  <a:moveTo>
                    <a:pt x="162186" y="0"/>
                  </a:moveTo>
                  <a:lnTo>
                    <a:pt x="237935" y="225755"/>
                  </a:lnTo>
                  <a:lnTo>
                    <a:pt x="0" y="235262"/>
                  </a:lnTo>
                </a:path>
              </a:pathLst>
            </a:custGeom>
            <a:ln w="95250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49564" y="6083527"/>
              <a:ext cx="3724674" cy="2380033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538134" y="6072096"/>
              <a:ext cx="3743325" cy="2400300"/>
            </a:xfrm>
            <a:custGeom>
              <a:avLst/>
              <a:gdLst/>
              <a:ahLst/>
              <a:cxnLst/>
              <a:rect l="l" t="t" r="r" b="b"/>
              <a:pathLst>
                <a:path w="3743325" h="2400300">
                  <a:moveTo>
                    <a:pt x="3743325" y="0"/>
                  </a:moveTo>
                  <a:lnTo>
                    <a:pt x="0" y="0"/>
                  </a:lnTo>
                  <a:lnTo>
                    <a:pt x="0" y="2400300"/>
                  </a:lnTo>
                </a:path>
              </a:pathLst>
            </a:custGeom>
            <a:ln w="38099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902472" y="4175556"/>
              <a:ext cx="2499995" cy="1906270"/>
            </a:xfrm>
            <a:custGeom>
              <a:avLst/>
              <a:gdLst/>
              <a:ahLst/>
              <a:cxnLst/>
              <a:rect l="l" t="t" r="r" b="b"/>
              <a:pathLst>
                <a:path w="2499995" h="1906270">
                  <a:moveTo>
                    <a:pt x="133337" y="57111"/>
                  </a:moveTo>
                  <a:lnTo>
                    <a:pt x="57099" y="0"/>
                  </a:lnTo>
                  <a:lnTo>
                    <a:pt x="0" y="76238"/>
                  </a:lnTo>
                  <a:lnTo>
                    <a:pt x="76225" y="133337"/>
                  </a:lnTo>
                  <a:lnTo>
                    <a:pt x="133337" y="57111"/>
                  </a:lnTo>
                  <a:close/>
                </a:path>
                <a:path w="2499995" h="1906270">
                  <a:moveTo>
                    <a:pt x="285800" y="171323"/>
                  </a:moveTo>
                  <a:lnTo>
                    <a:pt x="209562" y="114211"/>
                  </a:lnTo>
                  <a:lnTo>
                    <a:pt x="152463" y="190449"/>
                  </a:lnTo>
                  <a:lnTo>
                    <a:pt x="228688" y="247561"/>
                  </a:lnTo>
                  <a:lnTo>
                    <a:pt x="285800" y="171323"/>
                  </a:lnTo>
                  <a:close/>
                </a:path>
                <a:path w="2499995" h="1906270">
                  <a:moveTo>
                    <a:pt x="438264" y="285534"/>
                  </a:moveTo>
                  <a:lnTo>
                    <a:pt x="362038" y="228434"/>
                  </a:lnTo>
                  <a:lnTo>
                    <a:pt x="304927" y="304660"/>
                  </a:lnTo>
                  <a:lnTo>
                    <a:pt x="381152" y="361772"/>
                  </a:lnTo>
                  <a:lnTo>
                    <a:pt x="438264" y="285534"/>
                  </a:lnTo>
                  <a:close/>
                </a:path>
                <a:path w="2499995" h="1906270">
                  <a:moveTo>
                    <a:pt x="590727" y="399757"/>
                  </a:moveTo>
                  <a:lnTo>
                    <a:pt x="514502" y="342646"/>
                  </a:lnTo>
                  <a:lnTo>
                    <a:pt x="457390" y="418871"/>
                  </a:lnTo>
                  <a:lnTo>
                    <a:pt x="533615" y="475983"/>
                  </a:lnTo>
                  <a:lnTo>
                    <a:pt x="590727" y="399757"/>
                  </a:lnTo>
                  <a:close/>
                </a:path>
                <a:path w="2499995" h="1906270">
                  <a:moveTo>
                    <a:pt x="743191" y="513969"/>
                  </a:moveTo>
                  <a:lnTo>
                    <a:pt x="666965" y="456857"/>
                  </a:lnTo>
                  <a:lnTo>
                    <a:pt x="609854" y="533095"/>
                  </a:lnTo>
                  <a:lnTo>
                    <a:pt x="686092" y="590194"/>
                  </a:lnTo>
                  <a:lnTo>
                    <a:pt x="743191" y="513969"/>
                  </a:lnTo>
                  <a:close/>
                </a:path>
                <a:path w="2499995" h="1906270">
                  <a:moveTo>
                    <a:pt x="895654" y="628180"/>
                  </a:moveTo>
                  <a:lnTo>
                    <a:pt x="819429" y="571068"/>
                  </a:lnTo>
                  <a:lnTo>
                    <a:pt x="762317" y="647306"/>
                  </a:lnTo>
                  <a:lnTo>
                    <a:pt x="838555" y="704418"/>
                  </a:lnTo>
                  <a:lnTo>
                    <a:pt x="895654" y="628180"/>
                  </a:lnTo>
                  <a:close/>
                </a:path>
                <a:path w="2499995" h="1906270">
                  <a:moveTo>
                    <a:pt x="1048118" y="742391"/>
                  </a:moveTo>
                  <a:lnTo>
                    <a:pt x="971892" y="685292"/>
                  </a:lnTo>
                  <a:lnTo>
                    <a:pt x="914781" y="761517"/>
                  </a:lnTo>
                  <a:lnTo>
                    <a:pt x="991019" y="818629"/>
                  </a:lnTo>
                  <a:lnTo>
                    <a:pt x="1048118" y="742391"/>
                  </a:lnTo>
                  <a:close/>
                </a:path>
                <a:path w="2499995" h="1906270">
                  <a:moveTo>
                    <a:pt x="1200581" y="856615"/>
                  </a:moveTo>
                  <a:lnTo>
                    <a:pt x="1124356" y="799503"/>
                  </a:lnTo>
                  <a:lnTo>
                    <a:pt x="1067244" y="875728"/>
                  </a:lnTo>
                  <a:lnTo>
                    <a:pt x="1143482" y="932840"/>
                  </a:lnTo>
                  <a:lnTo>
                    <a:pt x="1200581" y="856615"/>
                  </a:lnTo>
                  <a:close/>
                </a:path>
                <a:path w="2499995" h="1906270">
                  <a:moveTo>
                    <a:pt x="1353045" y="970826"/>
                  </a:moveTo>
                  <a:lnTo>
                    <a:pt x="1276819" y="913714"/>
                  </a:lnTo>
                  <a:lnTo>
                    <a:pt x="1219708" y="989952"/>
                  </a:lnTo>
                  <a:lnTo>
                    <a:pt x="1295946" y="1047051"/>
                  </a:lnTo>
                  <a:lnTo>
                    <a:pt x="1353045" y="970826"/>
                  </a:lnTo>
                  <a:close/>
                </a:path>
                <a:path w="2499995" h="1906270">
                  <a:moveTo>
                    <a:pt x="1505521" y="1085037"/>
                  </a:moveTo>
                  <a:lnTo>
                    <a:pt x="1429283" y="1027925"/>
                  </a:lnTo>
                  <a:lnTo>
                    <a:pt x="1372171" y="1104163"/>
                  </a:lnTo>
                  <a:lnTo>
                    <a:pt x="1448409" y="1161275"/>
                  </a:lnTo>
                  <a:lnTo>
                    <a:pt x="1505521" y="1085037"/>
                  </a:lnTo>
                  <a:close/>
                </a:path>
                <a:path w="2499995" h="1906270">
                  <a:moveTo>
                    <a:pt x="1657985" y="1199248"/>
                  </a:moveTo>
                  <a:lnTo>
                    <a:pt x="1581746" y="1142149"/>
                  </a:lnTo>
                  <a:lnTo>
                    <a:pt x="1524635" y="1218374"/>
                  </a:lnTo>
                  <a:lnTo>
                    <a:pt x="1600873" y="1275486"/>
                  </a:lnTo>
                  <a:lnTo>
                    <a:pt x="1657985" y="1199248"/>
                  </a:lnTo>
                  <a:close/>
                </a:path>
                <a:path w="2499995" h="1906270">
                  <a:moveTo>
                    <a:pt x="1810448" y="1313472"/>
                  </a:moveTo>
                  <a:lnTo>
                    <a:pt x="1734210" y="1256360"/>
                  </a:lnTo>
                  <a:lnTo>
                    <a:pt x="1677098" y="1332585"/>
                  </a:lnTo>
                  <a:lnTo>
                    <a:pt x="1753336" y="1389697"/>
                  </a:lnTo>
                  <a:lnTo>
                    <a:pt x="1810448" y="1313472"/>
                  </a:lnTo>
                  <a:close/>
                </a:path>
                <a:path w="2499995" h="1906270">
                  <a:moveTo>
                    <a:pt x="1962912" y="1427683"/>
                  </a:moveTo>
                  <a:lnTo>
                    <a:pt x="1886673" y="1370571"/>
                  </a:lnTo>
                  <a:lnTo>
                    <a:pt x="1829574" y="1446809"/>
                  </a:lnTo>
                  <a:lnTo>
                    <a:pt x="1905800" y="1503908"/>
                  </a:lnTo>
                  <a:lnTo>
                    <a:pt x="1962912" y="1427683"/>
                  </a:lnTo>
                  <a:close/>
                </a:path>
                <a:path w="2499995" h="1906270">
                  <a:moveTo>
                    <a:pt x="2115375" y="1541894"/>
                  </a:moveTo>
                  <a:lnTo>
                    <a:pt x="2039137" y="1484782"/>
                  </a:lnTo>
                  <a:lnTo>
                    <a:pt x="1982038" y="1561020"/>
                  </a:lnTo>
                  <a:lnTo>
                    <a:pt x="2058263" y="1618132"/>
                  </a:lnTo>
                  <a:lnTo>
                    <a:pt x="2115375" y="1541894"/>
                  </a:lnTo>
                  <a:close/>
                </a:path>
                <a:path w="2499995" h="1906270">
                  <a:moveTo>
                    <a:pt x="2267839" y="1656105"/>
                  </a:moveTo>
                  <a:lnTo>
                    <a:pt x="2191601" y="1599006"/>
                  </a:lnTo>
                  <a:lnTo>
                    <a:pt x="2134501" y="1675231"/>
                  </a:lnTo>
                  <a:lnTo>
                    <a:pt x="2210727" y="1732343"/>
                  </a:lnTo>
                  <a:lnTo>
                    <a:pt x="2267839" y="1656105"/>
                  </a:lnTo>
                  <a:close/>
                </a:path>
                <a:path w="2499995" h="1906270">
                  <a:moveTo>
                    <a:pt x="2420302" y="1770329"/>
                  </a:moveTo>
                  <a:lnTo>
                    <a:pt x="2344064" y="1713217"/>
                  </a:lnTo>
                  <a:lnTo>
                    <a:pt x="2286965" y="1789442"/>
                  </a:lnTo>
                  <a:lnTo>
                    <a:pt x="2363190" y="1846554"/>
                  </a:lnTo>
                  <a:lnTo>
                    <a:pt x="2420302" y="1770329"/>
                  </a:lnTo>
                  <a:close/>
                </a:path>
                <a:path w="2499995" h="1906270">
                  <a:moveTo>
                    <a:pt x="2499855" y="1829917"/>
                  </a:moveTo>
                  <a:lnTo>
                    <a:pt x="2496528" y="1827428"/>
                  </a:lnTo>
                  <a:lnTo>
                    <a:pt x="2439428" y="1903666"/>
                  </a:lnTo>
                  <a:lnTo>
                    <a:pt x="2442743" y="1906143"/>
                  </a:lnTo>
                  <a:lnTo>
                    <a:pt x="2499855" y="1829917"/>
                  </a:lnTo>
                  <a:close/>
                </a:path>
              </a:pathLst>
            </a:custGeom>
            <a:solidFill>
              <a:srgbClr val="6D9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135648" y="5815017"/>
              <a:ext cx="238125" cy="229235"/>
            </a:xfrm>
            <a:custGeom>
              <a:avLst/>
              <a:gdLst/>
              <a:ahLst/>
              <a:cxnLst/>
              <a:rect l="l" t="t" r="r" b="b"/>
              <a:pathLst>
                <a:path w="238125" h="229235">
                  <a:moveTo>
                    <a:pt x="171321" y="0"/>
                  </a:moveTo>
                  <a:lnTo>
                    <a:pt x="238124" y="228562"/>
                  </a:lnTo>
                  <a:lnTo>
                    <a:pt x="0" y="228696"/>
                  </a:lnTo>
                </a:path>
              </a:pathLst>
            </a:custGeom>
            <a:ln w="95250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611995" y="4090621"/>
            <a:ext cx="38728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27125">
              <a:lnSpc>
                <a:spcPct val="100000"/>
              </a:lnSpc>
              <a:spcBef>
                <a:spcPts val="100"/>
              </a:spcBef>
            </a:pPr>
            <a:r>
              <a:rPr sz="36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ROVERS</a:t>
            </a:r>
            <a:endParaRPr sz="36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22470" y="6416247"/>
            <a:ext cx="37712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360">
              <a:lnSpc>
                <a:spcPct val="100000"/>
              </a:lnSpc>
              <a:spcBef>
                <a:spcPts val="100"/>
              </a:spcBef>
            </a:pPr>
            <a:r>
              <a:rPr sz="36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LANDERS</a:t>
            </a:r>
            <a:endParaRPr sz="3600" spc="-15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51" name="object 51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0447" y="2082939"/>
            <a:ext cx="809624" cy="657224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9686525" y="6142879"/>
            <a:ext cx="363827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SURFACE POWER</a:t>
            </a:r>
            <a:endParaRPr sz="36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4892295" y="4181400"/>
            <a:ext cx="3781425" cy="4310380"/>
            <a:chOff x="4892295" y="4181400"/>
            <a:chExt cx="3781425" cy="4310380"/>
          </a:xfrm>
        </p:grpSpPr>
        <p:pic>
          <p:nvPicPr>
            <p:cNvPr id="54" name="object 54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2775" y="6083527"/>
              <a:ext cx="3724674" cy="2380033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4911345" y="6072096"/>
              <a:ext cx="3743325" cy="2400300"/>
            </a:xfrm>
            <a:custGeom>
              <a:avLst/>
              <a:gdLst/>
              <a:ahLst/>
              <a:cxnLst/>
              <a:rect l="l" t="t" r="r" b="b"/>
              <a:pathLst>
                <a:path w="3743325" h="2400300">
                  <a:moveTo>
                    <a:pt x="3743325" y="0"/>
                  </a:moveTo>
                  <a:lnTo>
                    <a:pt x="0" y="0"/>
                  </a:lnTo>
                  <a:lnTo>
                    <a:pt x="1" y="2400300"/>
                  </a:lnTo>
                </a:path>
              </a:pathLst>
            </a:custGeom>
            <a:ln w="38099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782282" y="4181411"/>
              <a:ext cx="1747520" cy="1888489"/>
            </a:xfrm>
            <a:custGeom>
              <a:avLst/>
              <a:gdLst/>
              <a:ahLst/>
              <a:cxnLst/>
              <a:rect l="l" t="t" r="r" b="b"/>
              <a:pathLst>
                <a:path w="1747520" h="1888489">
                  <a:moveTo>
                    <a:pt x="70624" y="1887321"/>
                  </a:moveTo>
                  <a:lnTo>
                    <a:pt x="508" y="1822843"/>
                  </a:lnTo>
                  <a:lnTo>
                    <a:pt x="0" y="1823402"/>
                  </a:lnTo>
                  <a:lnTo>
                    <a:pt x="70104" y="1887880"/>
                  </a:lnTo>
                  <a:lnTo>
                    <a:pt x="70624" y="1887321"/>
                  </a:lnTo>
                  <a:close/>
                </a:path>
                <a:path w="1747520" h="1888489">
                  <a:moveTo>
                    <a:pt x="199567" y="1747100"/>
                  </a:moveTo>
                  <a:lnTo>
                    <a:pt x="129463" y="1682623"/>
                  </a:lnTo>
                  <a:lnTo>
                    <a:pt x="64985" y="1752739"/>
                  </a:lnTo>
                  <a:lnTo>
                    <a:pt x="135089" y="1817204"/>
                  </a:lnTo>
                  <a:lnTo>
                    <a:pt x="199567" y="1747100"/>
                  </a:lnTo>
                  <a:close/>
                </a:path>
                <a:path w="1747520" h="1888489">
                  <a:moveTo>
                    <a:pt x="328523" y="1606880"/>
                  </a:moveTo>
                  <a:lnTo>
                    <a:pt x="258419" y="1542402"/>
                  </a:lnTo>
                  <a:lnTo>
                    <a:pt x="193941" y="1612519"/>
                  </a:lnTo>
                  <a:lnTo>
                    <a:pt x="264045" y="1676996"/>
                  </a:lnTo>
                  <a:lnTo>
                    <a:pt x="328523" y="1606880"/>
                  </a:lnTo>
                  <a:close/>
                </a:path>
                <a:path w="1747520" h="1888489">
                  <a:moveTo>
                    <a:pt x="457479" y="1466659"/>
                  </a:moveTo>
                  <a:lnTo>
                    <a:pt x="387375" y="1402181"/>
                  </a:lnTo>
                  <a:lnTo>
                    <a:pt x="322897" y="1472298"/>
                  </a:lnTo>
                  <a:lnTo>
                    <a:pt x="393001" y="1536776"/>
                  </a:lnTo>
                  <a:lnTo>
                    <a:pt x="457479" y="1466659"/>
                  </a:lnTo>
                  <a:close/>
                </a:path>
                <a:path w="1747520" h="1888489">
                  <a:moveTo>
                    <a:pt x="586435" y="1326438"/>
                  </a:moveTo>
                  <a:lnTo>
                    <a:pt x="516318" y="1261960"/>
                  </a:lnTo>
                  <a:lnTo>
                    <a:pt x="451840" y="1332077"/>
                  </a:lnTo>
                  <a:lnTo>
                    <a:pt x="521957" y="1396555"/>
                  </a:lnTo>
                  <a:lnTo>
                    <a:pt x="586435" y="1326438"/>
                  </a:lnTo>
                  <a:close/>
                </a:path>
                <a:path w="1747520" h="1888489">
                  <a:moveTo>
                    <a:pt x="715378" y="1186218"/>
                  </a:moveTo>
                  <a:lnTo>
                    <a:pt x="645274" y="1121752"/>
                  </a:lnTo>
                  <a:lnTo>
                    <a:pt x="580796" y="1191856"/>
                  </a:lnTo>
                  <a:lnTo>
                    <a:pt x="650913" y="1256334"/>
                  </a:lnTo>
                  <a:lnTo>
                    <a:pt x="715378" y="1186218"/>
                  </a:lnTo>
                  <a:close/>
                </a:path>
                <a:path w="1747520" h="1888489">
                  <a:moveTo>
                    <a:pt x="844334" y="1046010"/>
                  </a:moveTo>
                  <a:lnTo>
                    <a:pt x="774230" y="981532"/>
                  </a:lnTo>
                  <a:lnTo>
                    <a:pt x="709752" y="1051636"/>
                  </a:lnTo>
                  <a:lnTo>
                    <a:pt x="779856" y="1116114"/>
                  </a:lnTo>
                  <a:lnTo>
                    <a:pt x="844334" y="1046010"/>
                  </a:lnTo>
                  <a:close/>
                </a:path>
                <a:path w="1747520" h="1888489">
                  <a:moveTo>
                    <a:pt x="973289" y="905789"/>
                  </a:moveTo>
                  <a:lnTo>
                    <a:pt x="903185" y="841311"/>
                  </a:lnTo>
                  <a:lnTo>
                    <a:pt x="838708" y="911415"/>
                  </a:lnTo>
                  <a:lnTo>
                    <a:pt x="908812" y="975893"/>
                  </a:lnTo>
                  <a:lnTo>
                    <a:pt x="973289" y="905789"/>
                  </a:lnTo>
                  <a:close/>
                </a:path>
                <a:path w="1747520" h="1888489">
                  <a:moveTo>
                    <a:pt x="1102245" y="765568"/>
                  </a:moveTo>
                  <a:lnTo>
                    <a:pt x="1032129" y="701090"/>
                  </a:lnTo>
                  <a:lnTo>
                    <a:pt x="967663" y="771194"/>
                  </a:lnTo>
                  <a:lnTo>
                    <a:pt x="1037767" y="835672"/>
                  </a:lnTo>
                  <a:lnTo>
                    <a:pt x="1102245" y="765568"/>
                  </a:lnTo>
                  <a:close/>
                </a:path>
                <a:path w="1747520" h="1888489">
                  <a:moveTo>
                    <a:pt x="1231201" y="625348"/>
                  </a:moveTo>
                  <a:lnTo>
                    <a:pt x="1161084" y="560870"/>
                  </a:lnTo>
                  <a:lnTo>
                    <a:pt x="1096606" y="630986"/>
                  </a:lnTo>
                  <a:lnTo>
                    <a:pt x="1166723" y="695452"/>
                  </a:lnTo>
                  <a:lnTo>
                    <a:pt x="1231201" y="625348"/>
                  </a:lnTo>
                  <a:close/>
                </a:path>
                <a:path w="1747520" h="1888489">
                  <a:moveTo>
                    <a:pt x="1360144" y="485127"/>
                  </a:moveTo>
                  <a:lnTo>
                    <a:pt x="1290040" y="420649"/>
                  </a:lnTo>
                  <a:lnTo>
                    <a:pt x="1225562" y="490766"/>
                  </a:lnTo>
                  <a:lnTo>
                    <a:pt x="1295666" y="555244"/>
                  </a:lnTo>
                  <a:lnTo>
                    <a:pt x="1360144" y="485127"/>
                  </a:lnTo>
                  <a:close/>
                </a:path>
                <a:path w="1747520" h="1888489">
                  <a:moveTo>
                    <a:pt x="1489100" y="344906"/>
                  </a:moveTo>
                  <a:lnTo>
                    <a:pt x="1418996" y="280428"/>
                  </a:lnTo>
                  <a:lnTo>
                    <a:pt x="1354518" y="350545"/>
                  </a:lnTo>
                  <a:lnTo>
                    <a:pt x="1424622" y="415023"/>
                  </a:lnTo>
                  <a:lnTo>
                    <a:pt x="1489100" y="344906"/>
                  </a:lnTo>
                  <a:close/>
                </a:path>
                <a:path w="1747520" h="1888489">
                  <a:moveTo>
                    <a:pt x="1618056" y="204685"/>
                  </a:moveTo>
                  <a:lnTo>
                    <a:pt x="1547952" y="140220"/>
                  </a:lnTo>
                  <a:lnTo>
                    <a:pt x="1483474" y="210324"/>
                  </a:lnTo>
                  <a:lnTo>
                    <a:pt x="1553578" y="274802"/>
                  </a:lnTo>
                  <a:lnTo>
                    <a:pt x="1618056" y="204685"/>
                  </a:lnTo>
                  <a:close/>
                </a:path>
                <a:path w="1747520" h="1888489">
                  <a:moveTo>
                    <a:pt x="1747012" y="64477"/>
                  </a:moveTo>
                  <a:lnTo>
                    <a:pt x="1676895" y="0"/>
                  </a:lnTo>
                  <a:lnTo>
                    <a:pt x="1612417" y="70104"/>
                  </a:lnTo>
                  <a:lnTo>
                    <a:pt x="1682534" y="134581"/>
                  </a:lnTo>
                  <a:lnTo>
                    <a:pt x="1747012" y="64477"/>
                  </a:lnTo>
                  <a:close/>
                </a:path>
              </a:pathLst>
            </a:custGeom>
            <a:solidFill>
              <a:srgbClr val="6D9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817336" y="5800115"/>
              <a:ext cx="234315" cy="237490"/>
            </a:xfrm>
            <a:custGeom>
              <a:avLst/>
              <a:gdLst/>
              <a:ahLst/>
              <a:cxnLst/>
              <a:rect l="l" t="t" r="r" b="b"/>
              <a:pathLst>
                <a:path w="234315" h="237489">
                  <a:moveTo>
                    <a:pt x="234117" y="193429"/>
                  </a:moveTo>
                  <a:lnTo>
                    <a:pt x="0" y="236933"/>
                  </a:lnTo>
                  <a:lnTo>
                    <a:pt x="23788" y="0"/>
                  </a:lnTo>
                </a:path>
              </a:pathLst>
            </a:custGeom>
            <a:ln w="95249">
              <a:solidFill>
                <a:srgbClr val="6D9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5042606" y="6142879"/>
            <a:ext cx="316951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DATA CENTERS</a:t>
            </a:r>
            <a:endParaRPr sz="36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288000" cy="102868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4280" y="2100135"/>
              <a:ext cx="3581101" cy="358110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144276" y="2100136"/>
              <a:ext cx="3581400" cy="3581400"/>
            </a:xfrm>
            <a:custGeom>
              <a:avLst/>
              <a:gdLst/>
              <a:ahLst/>
              <a:cxnLst/>
              <a:rect l="l" t="t" r="r" b="b"/>
              <a:pathLst>
                <a:path w="3581400" h="3581400">
                  <a:moveTo>
                    <a:pt x="1790480" y="0"/>
                  </a:moveTo>
                  <a:lnTo>
                    <a:pt x="1742002" y="643"/>
                  </a:lnTo>
                  <a:lnTo>
                    <a:pt x="1693841" y="2563"/>
                  </a:lnTo>
                  <a:lnTo>
                    <a:pt x="1646015" y="5743"/>
                  </a:lnTo>
                  <a:lnTo>
                    <a:pt x="1598540" y="10167"/>
                  </a:lnTo>
                  <a:lnTo>
                    <a:pt x="1551431" y="15819"/>
                  </a:lnTo>
                  <a:lnTo>
                    <a:pt x="1504706" y="22682"/>
                  </a:lnTo>
                  <a:lnTo>
                    <a:pt x="1458379" y="30740"/>
                  </a:lnTo>
                  <a:lnTo>
                    <a:pt x="1412469" y="39977"/>
                  </a:lnTo>
                  <a:lnTo>
                    <a:pt x="1366990" y="50376"/>
                  </a:lnTo>
                  <a:lnTo>
                    <a:pt x="1321960" y="61922"/>
                  </a:lnTo>
                  <a:lnTo>
                    <a:pt x="1277393" y="74599"/>
                  </a:lnTo>
                  <a:lnTo>
                    <a:pt x="1233307" y="88389"/>
                  </a:lnTo>
                  <a:lnTo>
                    <a:pt x="1189718" y="103277"/>
                  </a:lnTo>
                  <a:lnTo>
                    <a:pt x="1146643" y="119246"/>
                  </a:lnTo>
                  <a:lnTo>
                    <a:pt x="1104096" y="136281"/>
                  </a:lnTo>
                  <a:lnTo>
                    <a:pt x="1062095" y="154365"/>
                  </a:lnTo>
                  <a:lnTo>
                    <a:pt x="1020655" y="173481"/>
                  </a:lnTo>
                  <a:lnTo>
                    <a:pt x="979794" y="193614"/>
                  </a:lnTo>
                  <a:lnTo>
                    <a:pt x="939527" y="214747"/>
                  </a:lnTo>
                  <a:lnTo>
                    <a:pt x="899870" y="236864"/>
                  </a:lnTo>
                  <a:lnTo>
                    <a:pt x="860840" y="259949"/>
                  </a:lnTo>
                  <a:lnTo>
                    <a:pt x="822453" y="283985"/>
                  </a:lnTo>
                  <a:lnTo>
                    <a:pt x="784725" y="308957"/>
                  </a:lnTo>
                  <a:lnTo>
                    <a:pt x="747673" y="334848"/>
                  </a:lnTo>
                  <a:lnTo>
                    <a:pt x="711312" y="361642"/>
                  </a:lnTo>
                  <a:lnTo>
                    <a:pt x="675660" y="389322"/>
                  </a:lnTo>
                  <a:lnTo>
                    <a:pt x="640731" y="417872"/>
                  </a:lnTo>
                  <a:lnTo>
                    <a:pt x="606543" y="447277"/>
                  </a:lnTo>
                  <a:lnTo>
                    <a:pt x="573112" y="477519"/>
                  </a:lnTo>
                  <a:lnTo>
                    <a:pt x="540453" y="508584"/>
                  </a:lnTo>
                  <a:lnTo>
                    <a:pt x="508584" y="540453"/>
                  </a:lnTo>
                  <a:lnTo>
                    <a:pt x="477519" y="573112"/>
                  </a:lnTo>
                  <a:lnTo>
                    <a:pt x="447277" y="606543"/>
                  </a:lnTo>
                  <a:lnTo>
                    <a:pt x="417872" y="640731"/>
                  </a:lnTo>
                  <a:lnTo>
                    <a:pt x="389322" y="675660"/>
                  </a:lnTo>
                  <a:lnTo>
                    <a:pt x="361642" y="711312"/>
                  </a:lnTo>
                  <a:lnTo>
                    <a:pt x="334848" y="747673"/>
                  </a:lnTo>
                  <a:lnTo>
                    <a:pt x="308957" y="784725"/>
                  </a:lnTo>
                  <a:lnTo>
                    <a:pt x="283985" y="822453"/>
                  </a:lnTo>
                  <a:lnTo>
                    <a:pt x="259949" y="860840"/>
                  </a:lnTo>
                  <a:lnTo>
                    <a:pt x="236864" y="899870"/>
                  </a:lnTo>
                  <a:lnTo>
                    <a:pt x="214747" y="939527"/>
                  </a:lnTo>
                  <a:lnTo>
                    <a:pt x="193614" y="979794"/>
                  </a:lnTo>
                  <a:lnTo>
                    <a:pt x="173481" y="1020655"/>
                  </a:lnTo>
                  <a:lnTo>
                    <a:pt x="154365" y="1062095"/>
                  </a:lnTo>
                  <a:lnTo>
                    <a:pt x="136281" y="1104096"/>
                  </a:lnTo>
                  <a:lnTo>
                    <a:pt x="119246" y="1146643"/>
                  </a:lnTo>
                  <a:lnTo>
                    <a:pt x="103277" y="1189718"/>
                  </a:lnTo>
                  <a:lnTo>
                    <a:pt x="88389" y="1233307"/>
                  </a:lnTo>
                  <a:lnTo>
                    <a:pt x="74599" y="1277393"/>
                  </a:lnTo>
                  <a:lnTo>
                    <a:pt x="61922" y="1321960"/>
                  </a:lnTo>
                  <a:lnTo>
                    <a:pt x="50376" y="1366990"/>
                  </a:lnTo>
                  <a:lnTo>
                    <a:pt x="39977" y="1412469"/>
                  </a:lnTo>
                  <a:lnTo>
                    <a:pt x="30740" y="1458379"/>
                  </a:lnTo>
                  <a:lnTo>
                    <a:pt x="22682" y="1504706"/>
                  </a:lnTo>
                  <a:lnTo>
                    <a:pt x="15819" y="1551431"/>
                  </a:lnTo>
                  <a:lnTo>
                    <a:pt x="10167" y="1598540"/>
                  </a:lnTo>
                  <a:lnTo>
                    <a:pt x="5743" y="1646015"/>
                  </a:lnTo>
                  <a:lnTo>
                    <a:pt x="2563" y="1693841"/>
                  </a:lnTo>
                  <a:lnTo>
                    <a:pt x="643" y="1742002"/>
                  </a:lnTo>
                  <a:lnTo>
                    <a:pt x="0" y="1790480"/>
                  </a:lnTo>
                  <a:lnTo>
                    <a:pt x="643" y="1838959"/>
                  </a:lnTo>
                  <a:lnTo>
                    <a:pt x="2563" y="1887119"/>
                  </a:lnTo>
                  <a:lnTo>
                    <a:pt x="5743" y="1934944"/>
                  </a:lnTo>
                  <a:lnTo>
                    <a:pt x="10167" y="1982419"/>
                  </a:lnTo>
                  <a:lnTo>
                    <a:pt x="15819" y="2029528"/>
                  </a:lnTo>
                  <a:lnTo>
                    <a:pt x="22682" y="2076253"/>
                  </a:lnTo>
                  <a:lnTo>
                    <a:pt x="30740" y="2122579"/>
                  </a:lnTo>
                  <a:lnTo>
                    <a:pt x="39977" y="2168489"/>
                  </a:lnTo>
                  <a:lnTo>
                    <a:pt x="50376" y="2213967"/>
                  </a:lnTo>
                  <a:lnTo>
                    <a:pt x="61922" y="2258997"/>
                  </a:lnTo>
                  <a:lnTo>
                    <a:pt x="74599" y="2303563"/>
                  </a:lnTo>
                  <a:lnTo>
                    <a:pt x="88389" y="2347649"/>
                  </a:lnTo>
                  <a:lnTo>
                    <a:pt x="103277" y="2391238"/>
                  </a:lnTo>
                  <a:lnTo>
                    <a:pt x="119246" y="2434313"/>
                  </a:lnTo>
                  <a:lnTo>
                    <a:pt x="136281" y="2476860"/>
                  </a:lnTo>
                  <a:lnTo>
                    <a:pt x="154365" y="2518861"/>
                  </a:lnTo>
                  <a:lnTo>
                    <a:pt x="173481" y="2560300"/>
                  </a:lnTo>
                  <a:lnTo>
                    <a:pt x="193614" y="2601161"/>
                  </a:lnTo>
                  <a:lnTo>
                    <a:pt x="214747" y="2641428"/>
                  </a:lnTo>
                  <a:lnTo>
                    <a:pt x="236864" y="2681084"/>
                  </a:lnTo>
                  <a:lnTo>
                    <a:pt x="259949" y="2720114"/>
                  </a:lnTo>
                  <a:lnTo>
                    <a:pt x="283985" y="2758501"/>
                  </a:lnTo>
                  <a:lnTo>
                    <a:pt x="308957" y="2796228"/>
                  </a:lnTo>
                  <a:lnTo>
                    <a:pt x="334848" y="2833280"/>
                  </a:lnTo>
                  <a:lnTo>
                    <a:pt x="361642" y="2869641"/>
                  </a:lnTo>
                  <a:lnTo>
                    <a:pt x="389322" y="2905293"/>
                  </a:lnTo>
                  <a:lnTo>
                    <a:pt x="417872" y="2940222"/>
                  </a:lnTo>
                  <a:lnTo>
                    <a:pt x="447277" y="2974410"/>
                  </a:lnTo>
                  <a:lnTo>
                    <a:pt x="477519" y="3007841"/>
                  </a:lnTo>
                  <a:lnTo>
                    <a:pt x="508584" y="3040500"/>
                  </a:lnTo>
                  <a:lnTo>
                    <a:pt x="540453" y="3072369"/>
                  </a:lnTo>
                  <a:lnTo>
                    <a:pt x="573112" y="3103433"/>
                  </a:lnTo>
                  <a:lnTo>
                    <a:pt x="606543" y="3133675"/>
                  </a:lnTo>
                  <a:lnTo>
                    <a:pt x="640731" y="3163080"/>
                  </a:lnTo>
                  <a:lnTo>
                    <a:pt x="675660" y="3191630"/>
                  </a:lnTo>
                  <a:lnTo>
                    <a:pt x="711312" y="3219310"/>
                  </a:lnTo>
                  <a:lnTo>
                    <a:pt x="747673" y="3246104"/>
                  </a:lnTo>
                  <a:lnTo>
                    <a:pt x="784725" y="3271995"/>
                  </a:lnTo>
                  <a:lnTo>
                    <a:pt x="822453" y="3296966"/>
                  </a:lnTo>
                  <a:lnTo>
                    <a:pt x="860840" y="3321003"/>
                  </a:lnTo>
                  <a:lnTo>
                    <a:pt x="899870" y="3344088"/>
                  </a:lnTo>
                  <a:lnTo>
                    <a:pt x="939527" y="3366205"/>
                  </a:lnTo>
                  <a:lnTo>
                    <a:pt x="979794" y="3387338"/>
                  </a:lnTo>
                  <a:lnTo>
                    <a:pt x="1020655" y="3407471"/>
                  </a:lnTo>
                  <a:lnTo>
                    <a:pt x="1062095" y="3426587"/>
                  </a:lnTo>
                  <a:lnTo>
                    <a:pt x="1104096" y="3444671"/>
                  </a:lnTo>
                  <a:lnTo>
                    <a:pt x="1146643" y="3461705"/>
                  </a:lnTo>
                  <a:lnTo>
                    <a:pt x="1189718" y="3477675"/>
                  </a:lnTo>
                  <a:lnTo>
                    <a:pt x="1233307" y="3492563"/>
                  </a:lnTo>
                  <a:lnTo>
                    <a:pt x="1277393" y="3506353"/>
                  </a:lnTo>
                  <a:lnTo>
                    <a:pt x="1321960" y="3519029"/>
                  </a:lnTo>
                  <a:lnTo>
                    <a:pt x="1366990" y="3530575"/>
                  </a:lnTo>
                  <a:lnTo>
                    <a:pt x="1412469" y="3540975"/>
                  </a:lnTo>
                  <a:lnTo>
                    <a:pt x="1458379" y="3550212"/>
                  </a:lnTo>
                  <a:lnTo>
                    <a:pt x="1504706" y="3558270"/>
                  </a:lnTo>
                  <a:lnTo>
                    <a:pt x="1551431" y="3565133"/>
                  </a:lnTo>
                  <a:lnTo>
                    <a:pt x="1598540" y="3570784"/>
                  </a:lnTo>
                  <a:lnTo>
                    <a:pt x="1646015" y="3575208"/>
                  </a:lnTo>
                  <a:lnTo>
                    <a:pt x="1693841" y="3578388"/>
                  </a:lnTo>
                  <a:lnTo>
                    <a:pt x="1742002" y="3580308"/>
                  </a:lnTo>
                  <a:lnTo>
                    <a:pt x="1790480" y="3580952"/>
                  </a:lnTo>
                  <a:lnTo>
                    <a:pt x="1838959" y="3580308"/>
                  </a:lnTo>
                  <a:lnTo>
                    <a:pt x="1887120" y="3578388"/>
                  </a:lnTo>
                  <a:lnTo>
                    <a:pt x="1934946" y="3575208"/>
                  </a:lnTo>
                  <a:lnTo>
                    <a:pt x="1982421" y="3570784"/>
                  </a:lnTo>
                  <a:lnTo>
                    <a:pt x="2029530" y="3565133"/>
                  </a:lnTo>
                  <a:lnTo>
                    <a:pt x="2076255" y="3558270"/>
                  </a:lnTo>
                  <a:lnTo>
                    <a:pt x="2122581" y="3550212"/>
                  </a:lnTo>
                  <a:lnTo>
                    <a:pt x="2168492" y="3540975"/>
                  </a:lnTo>
                  <a:lnTo>
                    <a:pt x="2213971" y="3530575"/>
                  </a:lnTo>
                  <a:lnTo>
                    <a:pt x="2259001" y="3519029"/>
                  </a:lnTo>
                  <a:lnTo>
                    <a:pt x="2303568" y="3506353"/>
                  </a:lnTo>
                  <a:lnTo>
                    <a:pt x="2347654" y="3492563"/>
                  </a:lnTo>
                  <a:lnTo>
                    <a:pt x="2391242" y="3477675"/>
                  </a:lnTo>
                  <a:lnTo>
                    <a:pt x="2434318" y="3461705"/>
                  </a:lnTo>
                  <a:lnTo>
                    <a:pt x="2476865" y="3444671"/>
                  </a:lnTo>
                  <a:lnTo>
                    <a:pt x="2518866" y="3426587"/>
                  </a:lnTo>
                  <a:lnTo>
                    <a:pt x="2560306" y="3407471"/>
                  </a:lnTo>
                  <a:lnTo>
                    <a:pt x="2601167" y="3387338"/>
                  </a:lnTo>
                  <a:lnTo>
                    <a:pt x="2641434" y="3366205"/>
                  </a:lnTo>
                  <a:lnTo>
                    <a:pt x="2681091" y="3344088"/>
                  </a:lnTo>
                  <a:lnTo>
                    <a:pt x="2720121" y="3321003"/>
                  </a:lnTo>
                  <a:lnTo>
                    <a:pt x="2758508" y="3296966"/>
                  </a:lnTo>
                  <a:lnTo>
                    <a:pt x="2796235" y="3271995"/>
                  </a:lnTo>
                  <a:lnTo>
                    <a:pt x="2833288" y="3246104"/>
                  </a:lnTo>
                  <a:lnTo>
                    <a:pt x="2869648" y="3219310"/>
                  </a:lnTo>
                  <a:lnTo>
                    <a:pt x="2905301" y="3191630"/>
                  </a:lnTo>
                  <a:lnTo>
                    <a:pt x="2940230" y="3163080"/>
                  </a:lnTo>
                  <a:lnTo>
                    <a:pt x="2974418" y="3133675"/>
                  </a:lnTo>
                  <a:lnTo>
                    <a:pt x="3007849" y="3103433"/>
                  </a:lnTo>
                  <a:lnTo>
                    <a:pt x="3040508" y="3072369"/>
                  </a:lnTo>
                  <a:lnTo>
                    <a:pt x="3072377" y="3040500"/>
                  </a:lnTo>
                  <a:lnTo>
                    <a:pt x="3103441" y="3007841"/>
                  </a:lnTo>
                  <a:lnTo>
                    <a:pt x="3133684" y="2974410"/>
                  </a:lnTo>
                  <a:lnTo>
                    <a:pt x="3163089" y="2940222"/>
                  </a:lnTo>
                  <a:lnTo>
                    <a:pt x="3191639" y="2905293"/>
                  </a:lnTo>
                  <a:lnTo>
                    <a:pt x="3219319" y="2869641"/>
                  </a:lnTo>
                  <a:lnTo>
                    <a:pt x="3246113" y="2833280"/>
                  </a:lnTo>
                  <a:lnTo>
                    <a:pt x="3272004" y="2796228"/>
                  </a:lnTo>
                  <a:lnTo>
                    <a:pt x="3296976" y="2758501"/>
                  </a:lnTo>
                  <a:lnTo>
                    <a:pt x="3321012" y="2720114"/>
                  </a:lnTo>
                  <a:lnTo>
                    <a:pt x="3344097" y="2681084"/>
                  </a:lnTo>
                  <a:lnTo>
                    <a:pt x="3366214" y="2641428"/>
                  </a:lnTo>
                  <a:lnTo>
                    <a:pt x="3387347" y="2601161"/>
                  </a:lnTo>
                  <a:lnTo>
                    <a:pt x="3407480" y="2560300"/>
                  </a:lnTo>
                  <a:lnTo>
                    <a:pt x="3426596" y="2518861"/>
                  </a:lnTo>
                  <a:lnTo>
                    <a:pt x="3444680" y="2476860"/>
                  </a:lnTo>
                  <a:lnTo>
                    <a:pt x="3461715" y="2434313"/>
                  </a:lnTo>
                  <a:lnTo>
                    <a:pt x="3477684" y="2391238"/>
                  </a:lnTo>
                  <a:lnTo>
                    <a:pt x="3492572" y="2347649"/>
                  </a:lnTo>
                  <a:lnTo>
                    <a:pt x="3506362" y="2303563"/>
                  </a:lnTo>
                  <a:lnTo>
                    <a:pt x="3519039" y="2258997"/>
                  </a:lnTo>
                  <a:lnTo>
                    <a:pt x="3530585" y="2213967"/>
                  </a:lnTo>
                  <a:lnTo>
                    <a:pt x="3540984" y="2168489"/>
                  </a:lnTo>
                  <a:lnTo>
                    <a:pt x="3550221" y="2122579"/>
                  </a:lnTo>
                  <a:lnTo>
                    <a:pt x="3558279" y="2076253"/>
                  </a:lnTo>
                  <a:lnTo>
                    <a:pt x="3565142" y="2029528"/>
                  </a:lnTo>
                  <a:lnTo>
                    <a:pt x="3570794" y="1982419"/>
                  </a:lnTo>
                  <a:lnTo>
                    <a:pt x="3575218" y="1934944"/>
                  </a:lnTo>
                  <a:lnTo>
                    <a:pt x="3578398" y="1887119"/>
                  </a:lnTo>
                  <a:lnTo>
                    <a:pt x="3580318" y="1838959"/>
                  </a:lnTo>
                  <a:lnTo>
                    <a:pt x="3580961" y="1790480"/>
                  </a:lnTo>
                  <a:lnTo>
                    <a:pt x="3580318" y="1742002"/>
                  </a:lnTo>
                  <a:lnTo>
                    <a:pt x="3578398" y="1693841"/>
                  </a:lnTo>
                  <a:lnTo>
                    <a:pt x="3575218" y="1646015"/>
                  </a:lnTo>
                  <a:lnTo>
                    <a:pt x="3570794" y="1598540"/>
                  </a:lnTo>
                  <a:lnTo>
                    <a:pt x="3565142" y="1551431"/>
                  </a:lnTo>
                  <a:lnTo>
                    <a:pt x="3558279" y="1504706"/>
                  </a:lnTo>
                  <a:lnTo>
                    <a:pt x="3550221" y="1458379"/>
                  </a:lnTo>
                  <a:lnTo>
                    <a:pt x="3540984" y="1412469"/>
                  </a:lnTo>
                  <a:lnTo>
                    <a:pt x="3530585" y="1366990"/>
                  </a:lnTo>
                  <a:lnTo>
                    <a:pt x="3519039" y="1321960"/>
                  </a:lnTo>
                  <a:lnTo>
                    <a:pt x="3506362" y="1277393"/>
                  </a:lnTo>
                  <a:lnTo>
                    <a:pt x="3492572" y="1233307"/>
                  </a:lnTo>
                  <a:lnTo>
                    <a:pt x="3477684" y="1189718"/>
                  </a:lnTo>
                  <a:lnTo>
                    <a:pt x="3461715" y="1146643"/>
                  </a:lnTo>
                  <a:lnTo>
                    <a:pt x="3444680" y="1104096"/>
                  </a:lnTo>
                  <a:lnTo>
                    <a:pt x="3426596" y="1062095"/>
                  </a:lnTo>
                  <a:lnTo>
                    <a:pt x="3407480" y="1020655"/>
                  </a:lnTo>
                  <a:lnTo>
                    <a:pt x="3387347" y="979794"/>
                  </a:lnTo>
                  <a:lnTo>
                    <a:pt x="3366214" y="939527"/>
                  </a:lnTo>
                  <a:lnTo>
                    <a:pt x="3344097" y="899870"/>
                  </a:lnTo>
                  <a:lnTo>
                    <a:pt x="3321012" y="860840"/>
                  </a:lnTo>
                  <a:lnTo>
                    <a:pt x="3296976" y="822453"/>
                  </a:lnTo>
                  <a:lnTo>
                    <a:pt x="3272004" y="784725"/>
                  </a:lnTo>
                  <a:lnTo>
                    <a:pt x="3246113" y="747673"/>
                  </a:lnTo>
                  <a:lnTo>
                    <a:pt x="3219319" y="711312"/>
                  </a:lnTo>
                  <a:lnTo>
                    <a:pt x="3191639" y="675660"/>
                  </a:lnTo>
                  <a:lnTo>
                    <a:pt x="3163089" y="640731"/>
                  </a:lnTo>
                  <a:lnTo>
                    <a:pt x="3133684" y="606543"/>
                  </a:lnTo>
                  <a:lnTo>
                    <a:pt x="3103441" y="573112"/>
                  </a:lnTo>
                  <a:lnTo>
                    <a:pt x="3072377" y="540453"/>
                  </a:lnTo>
                  <a:lnTo>
                    <a:pt x="3040508" y="508584"/>
                  </a:lnTo>
                  <a:lnTo>
                    <a:pt x="3007849" y="477519"/>
                  </a:lnTo>
                  <a:lnTo>
                    <a:pt x="2974418" y="447277"/>
                  </a:lnTo>
                  <a:lnTo>
                    <a:pt x="2940230" y="417872"/>
                  </a:lnTo>
                  <a:lnTo>
                    <a:pt x="2905301" y="389322"/>
                  </a:lnTo>
                  <a:lnTo>
                    <a:pt x="2869648" y="361642"/>
                  </a:lnTo>
                  <a:lnTo>
                    <a:pt x="2833288" y="334848"/>
                  </a:lnTo>
                  <a:lnTo>
                    <a:pt x="2796235" y="308957"/>
                  </a:lnTo>
                  <a:lnTo>
                    <a:pt x="2758508" y="283985"/>
                  </a:lnTo>
                  <a:lnTo>
                    <a:pt x="2720121" y="259949"/>
                  </a:lnTo>
                  <a:lnTo>
                    <a:pt x="2681091" y="236864"/>
                  </a:lnTo>
                  <a:lnTo>
                    <a:pt x="2641434" y="214747"/>
                  </a:lnTo>
                  <a:lnTo>
                    <a:pt x="2601167" y="193614"/>
                  </a:lnTo>
                  <a:lnTo>
                    <a:pt x="2560306" y="173481"/>
                  </a:lnTo>
                  <a:lnTo>
                    <a:pt x="2518866" y="154365"/>
                  </a:lnTo>
                  <a:lnTo>
                    <a:pt x="2476865" y="136281"/>
                  </a:lnTo>
                  <a:lnTo>
                    <a:pt x="2434318" y="119246"/>
                  </a:lnTo>
                  <a:lnTo>
                    <a:pt x="2391242" y="103277"/>
                  </a:lnTo>
                  <a:lnTo>
                    <a:pt x="2347654" y="88389"/>
                  </a:lnTo>
                  <a:lnTo>
                    <a:pt x="2303568" y="74599"/>
                  </a:lnTo>
                  <a:lnTo>
                    <a:pt x="2259001" y="61922"/>
                  </a:lnTo>
                  <a:lnTo>
                    <a:pt x="2213971" y="50376"/>
                  </a:lnTo>
                  <a:lnTo>
                    <a:pt x="2168492" y="39977"/>
                  </a:lnTo>
                  <a:lnTo>
                    <a:pt x="2122581" y="30740"/>
                  </a:lnTo>
                  <a:lnTo>
                    <a:pt x="2076255" y="22682"/>
                  </a:lnTo>
                  <a:lnTo>
                    <a:pt x="2029530" y="15819"/>
                  </a:lnTo>
                  <a:lnTo>
                    <a:pt x="1982421" y="10167"/>
                  </a:lnTo>
                  <a:lnTo>
                    <a:pt x="1934946" y="5743"/>
                  </a:lnTo>
                  <a:lnTo>
                    <a:pt x="1887120" y="2563"/>
                  </a:lnTo>
                  <a:lnTo>
                    <a:pt x="1838959" y="643"/>
                  </a:lnTo>
                  <a:lnTo>
                    <a:pt x="1790480" y="0"/>
                  </a:lnTo>
                </a:path>
              </a:pathLst>
            </a:custGeom>
            <a:ln w="76200">
              <a:solidFill>
                <a:srgbClr val="E4E4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5001" y="2100135"/>
              <a:ext cx="3581101" cy="358110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34998" y="2100136"/>
              <a:ext cx="3581400" cy="3581400"/>
            </a:xfrm>
            <a:custGeom>
              <a:avLst/>
              <a:gdLst/>
              <a:ahLst/>
              <a:cxnLst/>
              <a:rect l="l" t="t" r="r" b="b"/>
              <a:pathLst>
                <a:path w="3581400" h="3581400">
                  <a:moveTo>
                    <a:pt x="1790480" y="0"/>
                  </a:moveTo>
                  <a:lnTo>
                    <a:pt x="1742002" y="643"/>
                  </a:lnTo>
                  <a:lnTo>
                    <a:pt x="1693841" y="2563"/>
                  </a:lnTo>
                  <a:lnTo>
                    <a:pt x="1646015" y="5743"/>
                  </a:lnTo>
                  <a:lnTo>
                    <a:pt x="1598540" y="10167"/>
                  </a:lnTo>
                  <a:lnTo>
                    <a:pt x="1551431" y="15819"/>
                  </a:lnTo>
                  <a:lnTo>
                    <a:pt x="1504706" y="22682"/>
                  </a:lnTo>
                  <a:lnTo>
                    <a:pt x="1458379" y="30740"/>
                  </a:lnTo>
                  <a:lnTo>
                    <a:pt x="1412469" y="39977"/>
                  </a:lnTo>
                  <a:lnTo>
                    <a:pt x="1366990" y="50376"/>
                  </a:lnTo>
                  <a:lnTo>
                    <a:pt x="1321960" y="61922"/>
                  </a:lnTo>
                  <a:lnTo>
                    <a:pt x="1277393" y="74599"/>
                  </a:lnTo>
                  <a:lnTo>
                    <a:pt x="1233307" y="88389"/>
                  </a:lnTo>
                  <a:lnTo>
                    <a:pt x="1189718" y="103277"/>
                  </a:lnTo>
                  <a:lnTo>
                    <a:pt x="1146643" y="119246"/>
                  </a:lnTo>
                  <a:lnTo>
                    <a:pt x="1104096" y="136281"/>
                  </a:lnTo>
                  <a:lnTo>
                    <a:pt x="1062095" y="154365"/>
                  </a:lnTo>
                  <a:lnTo>
                    <a:pt x="1020655" y="173481"/>
                  </a:lnTo>
                  <a:lnTo>
                    <a:pt x="979794" y="193614"/>
                  </a:lnTo>
                  <a:lnTo>
                    <a:pt x="939527" y="214747"/>
                  </a:lnTo>
                  <a:lnTo>
                    <a:pt x="899870" y="236864"/>
                  </a:lnTo>
                  <a:lnTo>
                    <a:pt x="860840" y="259949"/>
                  </a:lnTo>
                  <a:lnTo>
                    <a:pt x="822453" y="283985"/>
                  </a:lnTo>
                  <a:lnTo>
                    <a:pt x="784725" y="308957"/>
                  </a:lnTo>
                  <a:lnTo>
                    <a:pt x="747673" y="334848"/>
                  </a:lnTo>
                  <a:lnTo>
                    <a:pt x="711312" y="361642"/>
                  </a:lnTo>
                  <a:lnTo>
                    <a:pt x="675660" y="389322"/>
                  </a:lnTo>
                  <a:lnTo>
                    <a:pt x="640731" y="417872"/>
                  </a:lnTo>
                  <a:lnTo>
                    <a:pt x="606543" y="447277"/>
                  </a:lnTo>
                  <a:lnTo>
                    <a:pt x="573112" y="477519"/>
                  </a:lnTo>
                  <a:lnTo>
                    <a:pt x="540453" y="508584"/>
                  </a:lnTo>
                  <a:lnTo>
                    <a:pt x="508584" y="540453"/>
                  </a:lnTo>
                  <a:lnTo>
                    <a:pt x="477519" y="573112"/>
                  </a:lnTo>
                  <a:lnTo>
                    <a:pt x="447277" y="606543"/>
                  </a:lnTo>
                  <a:lnTo>
                    <a:pt x="417872" y="640731"/>
                  </a:lnTo>
                  <a:lnTo>
                    <a:pt x="389322" y="675660"/>
                  </a:lnTo>
                  <a:lnTo>
                    <a:pt x="361642" y="711312"/>
                  </a:lnTo>
                  <a:lnTo>
                    <a:pt x="334848" y="747673"/>
                  </a:lnTo>
                  <a:lnTo>
                    <a:pt x="308957" y="784725"/>
                  </a:lnTo>
                  <a:lnTo>
                    <a:pt x="283985" y="822453"/>
                  </a:lnTo>
                  <a:lnTo>
                    <a:pt x="259949" y="860840"/>
                  </a:lnTo>
                  <a:lnTo>
                    <a:pt x="236864" y="899870"/>
                  </a:lnTo>
                  <a:lnTo>
                    <a:pt x="214747" y="939527"/>
                  </a:lnTo>
                  <a:lnTo>
                    <a:pt x="193614" y="979794"/>
                  </a:lnTo>
                  <a:lnTo>
                    <a:pt x="173481" y="1020655"/>
                  </a:lnTo>
                  <a:lnTo>
                    <a:pt x="154365" y="1062095"/>
                  </a:lnTo>
                  <a:lnTo>
                    <a:pt x="136281" y="1104096"/>
                  </a:lnTo>
                  <a:lnTo>
                    <a:pt x="119246" y="1146643"/>
                  </a:lnTo>
                  <a:lnTo>
                    <a:pt x="103277" y="1189718"/>
                  </a:lnTo>
                  <a:lnTo>
                    <a:pt x="88389" y="1233307"/>
                  </a:lnTo>
                  <a:lnTo>
                    <a:pt x="74599" y="1277393"/>
                  </a:lnTo>
                  <a:lnTo>
                    <a:pt x="61922" y="1321960"/>
                  </a:lnTo>
                  <a:lnTo>
                    <a:pt x="50376" y="1366990"/>
                  </a:lnTo>
                  <a:lnTo>
                    <a:pt x="39977" y="1412469"/>
                  </a:lnTo>
                  <a:lnTo>
                    <a:pt x="30740" y="1458379"/>
                  </a:lnTo>
                  <a:lnTo>
                    <a:pt x="22682" y="1504706"/>
                  </a:lnTo>
                  <a:lnTo>
                    <a:pt x="15819" y="1551431"/>
                  </a:lnTo>
                  <a:lnTo>
                    <a:pt x="10167" y="1598540"/>
                  </a:lnTo>
                  <a:lnTo>
                    <a:pt x="5743" y="1646015"/>
                  </a:lnTo>
                  <a:lnTo>
                    <a:pt x="2563" y="1693841"/>
                  </a:lnTo>
                  <a:lnTo>
                    <a:pt x="643" y="1742002"/>
                  </a:lnTo>
                  <a:lnTo>
                    <a:pt x="0" y="1790480"/>
                  </a:lnTo>
                  <a:lnTo>
                    <a:pt x="643" y="1838959"/>
                  </a:lnTo>
                  <a:lnTo>
                    <a:pt x="2563" y="1887119"/>
                  </a:lnTo>
                  <a:lnTo>
                    <a:pt x="5743" y="1934944"/>
                  </a:lnTo>
                  <a:lnTo>
                    <a:pt x="10167" y="1982419"/>
                  </a:lnTo>
                  <a:lnTo>
                    <a:pt x="15819" y="2029528"/>
                  </a:lnTo>
                  <a:lnTo>
                    <a:pt x="22682" y="2076253"/>
                  </a:lnTo>
                  <a:lnTo>
                    <a:pt x="30740" y="2122579"/>
                  </a:lnTo>
                  <a:lnTo>
                    <a:pt x="39977" y="2168489"/>
                  </a:lnTo>
                  <a:lnTo>
                    <a:pt x="50376" y="2213967"/>
                  </a:lnTo>
                  <a:lnTo>
                    <a:pt x="61922" y="2258997"/>
                  </a:lnTo>
                  <a:lnTo>
                    <a:pt x="74599" y="2303563"/>
                  </a:lnTo>
                  <a:lnTo>
                    <a:pt x="88389" y="2347649"/>
                  </a:lnTo>
                  <a:lnTo>
                    <a:pt x="103277" y="2391238"/>
                  </a:lnTo>
                  <a:lnTo>
                    <a:pt x="119246" y="2434313"/>
                  </a:lnTo>
                  <a:lnTo>
                    <a:pt x="136281" y="2476860"/>
                  </a:lnTo>
                  <a:lnTo>
                    <a:pt x="154365" y="2518861"/>
                  </a:lnTo>
                  <a:lnTo>
                    <a:pt x="173481" y="2560300"/>
                  </a:lnTo>
                  <a:lnTo>
                    <a:pt x="193614" y="2601161"/>
                  </a:lnTo>
                  <a:lnTo>
                    <a:pt x="214747" y="2641428"/>
                  </a:lnTo>
                  <a:lnTo>
                    <a:pt x="236864" y="2681084"/>
                  </a:lnTo>
                  <a:lnTo>
                    <a:pt x="259949" y="2720114"/>
                  </a:lnTo>
                  <a:lnTo>
                    <a:pt x="283985" y="2758501"/>
                  </a:lnTo>
                  <a:lnTo>
                    <a:pt x="308957" y="2796228"/>
                  </a:lnTo>
                  <a:lnTo>
                    <a:pt x="334848" y="2833280"/>
                  </a:lnTo>
                  <a:lnTo>
                    <a:pt x="361642" y="2869641"/>
                  </a:lnTo>
                  <a:lnTo>
                    <a:pt x="389322" y="2905293"/>
                  </a:lnTo>
                  <a:lnTo>
                    <a:pt x="417872" y="2940222"/>
                  </a:lnTo>
                  <a:lnTo>
                    <a:pt x="447277" y="2974410"/>
                  </a:lnTo>
                  <a:lnTo>
                    <a:pt x="477519" y="3007841"/>
                  </a:lnTo>
                  <a:lnTo>
                    <a:pt x="508584" y="3040500"/>
                  </a:lnTo>
                  <a:lnTo>
                    <a:pt x="540453" y="3072369"/>
                  </a:lnTo>
                  <a:lnTo>
                    <a:pt x="573112" y="3103433"/>
                  </a:lnTo>
                  <a:lnTo>
                    <a:pt x="606543" y="3133675"/>
                  </a:lnTo>
                  <a:lnTo>
                    <a:pt x="640731" y="3163080"/>
                  </a:lnTo>
                  <a:lnTo>
                    <a:pt x="675660" y="3191630"/>
                  </a:lnTo>
                  <a:lnTo>
                    <a:pt x="711312" y="3219310"/>
                  </a:lnTo>
                  <a:lnTo>
                    <a:pt x="747673" y="3246104"/>
                  </a:lnTo>
                  <a:lnTo>
                    <a:pt x="784725" y="3271995"/>
                  </a:lnTo>
                  <a:lnTo>
                    <a:pt x="822453" y="3296966"/>
                  </a:lnTo>
                  <a:lnTo>
                    <a:pt x="860840" y="3321003"/>
                  </a:lnTo>
                  <a:lnTo>
                    <a:pt x="899870" y="3344088"/>
                  </a:lnTo>
                  <a:lnTo>
                    <a:pt x="939527" y="3366205"/>
                  </a:lnTo>
                  <a:lnTo>
                    <a:pt x="979794" y="3387338"/>
                  </a:lnTo>
                  <a:lnTo>
                    <a:pt x="1020655" y="3407471"/>
                  </a:lnTo>
                  <a:lnTo>
                    <a:pt x="1062095" y="3426587"/>
                  </a:lnTo>
                  <a:lnTo>
                    <a:pt x="1104096" y="3444671"/>
                  </a:lnTo>
                  <a:lnTo>
                    <a:pt x="1146643" y="3461705"/>
                  </a:lnTo>
                  <a:lnTo>
                    <a:pt x="1189718" y="3477675"/>
                  </a:lnTo>
                  <a:lnTo>
                    <a:pt x="1233307" y="3492563"/>
                  </a:lnTo>
                  <a:lnTo>
                    <a:pt x="1277393" y="3506353"/>
                  </a:lnTo>
                  <a:lnTo>
                    <a:pt x="1321960" y="3519029"/>
                  </a:lnTo>
                  <a:lnTo>
                    <a:pt x="1366990" y="3530575"/>
                  </a:lnTo>
                  <a:lnTo>
                    <a:pt x="1412469" y="3540975"/>
                  </a:lnTo>
                  <a:lnTo>
                    <a:pt x="1458379" y="3550212"/>
                  </a:lnTo>
                  <a:lnTo>
                    <a:pt x="1504706" y="3558270"/>
                  </a:lnTo>
                  <a:lnTo>
                    <a:pt x="1551431" y="3565133"/>
                  </a:lnTo>
                  <a:lnTo>
                    <a:pt x="1598540" y="3570784"/>
                  </a:lnTo>
                  <a:lnTo>
                    <a:pt x="1646015" y="3575208"/>
                  </a:lnTo>
                  <a:lnTo>
                    <a:pt x="1693841" y="3578388"/>
                  </a:lnTo>
                  <a:lnTo>
                    <a:pt x="1742002" y="3580308"/>
                  </a:lnTo>
                  <a:lnTo>
                    <a:pt x="1790480" y="3580952"/>
                  </a:lnTo>
                  <a:lnTo>
                    <a:pt x="1838959" y="3580308"/>
                  </a:lnTo>
                  <a:lnTo>
                    <a:pt x="1887120" y="3578388"/>
                  </a:lnTo>
                  <a:lnTo>
                    <a:pt x="1934946" y="3575208"/>
                  </a:lnTo>
                  <a:lnTo>
                    <a:pt x="1982421" y="3570784"/>
                  </a:lnTo>
                  <a:lnTo>
                    <a:pt x="2029530" y="3565133"/>
                  </a:lnTo>
                  <a:lnTo>
                    <a:pt x="2076255" y="3558270"/>
                  </a:lnTo>
                  <a:lnTo>
                    <a:pt x="2122581" y="3550212"/>
                  </a:lnTo>
                  <a:lnTo>
                    <a:pt x="2168492" y="3540975"/>
                  </a:lnTo>
                  <a:lnTo>
                    <a:pt x="2213971" y="3530575"/>
                  </a:lnTo>
                  <a:lnTo>
                    <a:pt x="2259001" y="3519029"/>
                  </a:lnTo>
                  <a:lnTo>
                    <a:pt x="2303568" y="3506353"/>
                  </a:lnTo>
                  <a:lnTo>
                    <a:pt x="2347654" y="3492563"/>
                  </a:lnTo>
                  <a:lnTo>
                    <a:pt x="2391242" y="3477675"/>
                  </a:lnTo>
                  <a:lnTo>
                    <a:pt x="2434318" y="3461705"/>
                  </a:lnTo>
                  <a:lnTo>
                    <a:pt x="2476865" y="3444671"/>
                  </a:lnTo>
                  <a:lnTo>
                    <a:pt x="2518866" y="3426587"/>
                  </a:lnTo>
                  <a:lnTo>
                    <a:pt x="2560306" y="3407471"/>
                  </a:lnTo>
                  <a:lnTo>
                    <a:pt x="2601167" y="3387338"/>
                  </a:lnTo>
                  <a:lnTo>
                    <a:pt x="2641434" y="3366205"/>
                  </a:lnTo>
                  <a:lnTo>
                    <a:pt x="2681091" y="3344088"/>
                  </a:lnTo>
                  <a:lnTo>
                    <a:pt x="2720121" y="3321003"/>
                  </a:lnTo>
                  <a:lnTo>
                    <a:pt x="2758508" y="3296966"/>
                  </a:lnTo>
                  <a:lnTo>
                    <a:pt x="2796235" y="3271995"/>
                  </a:lnTo>
                  <a:lnTo>
                    <a:pt x="2833288" y="3246104"/>
                  </a:lnTo>
                  <a:lnTo>
                    <a:pt x="2869648" y="3219310"/>
                  </a:lnTo>
                  <a:lnTo>
                    <a:pt x="2905301" y="3191630"/>
                  </a:lnTo>
                  <a:lnTo>
                    <a:pt x="2940230" y="3163080"/>
                  </a:lnTo>
                  <a:lnTo>
                    <a:pt x="2974418" y="3133675"/>
                  </a:lnTo>
                  <a:lnTo>
                    <a:pt x="3007849" y="3103433"/>
                  </a:lnTo>
                  <a:lnTo>
                    <a:pt x="3040508" y="3072369"/>
                  </a:lnTo>
                  <a:lnTo>
                    <a:pt x="3072377" y="3040500"/>
                  </a:lnTo>
                  <a:lnTo>
                    <a:pt x="3103441" y="3007841"/>
                  </a:lnTo>
                  <a:lnTo>
                    <a:pt x="3133684" y="2974410"/>
                  </a:lnTo>
                  <a:lnTo>
                    <a:pt x="3163089" y="2940222"/>
                  </a:lnTo>
                  <a:lnTo>
                    <a:pt x="3191639" y="2905293"/>
                  </a:lnTo>
                  <a:lnTo>
                    <a:pt x="3219319" y="2869641"/>
                  </a:lnTo>
                  <a:lnTo>
                    <a:pt x="3246113" y="2833280"/>
                  </a:lnTo>
                  <a:lnTo>
                    <a:pt x="3272004" y="2796228"/>
                  </a:lnTo>
                  <a:lnTo>
                    <a:pt x="3296976" y="2758501"/>
                  </a:lnTo>
                  <a:lnTo>
                    <a:pt x="3321012" y="2720114"/>
                  </a:lnTo>
                  <a:lnTo>
                    <a:pt x="3344097" y="2681084"/>
                  </a:lnTo>
                  <a:lnTo>
                    <a:pt x="3366214" y="2641428"/>
                  </a:lnTo>
                  <a:lnTo>
                    <a:pt x="3387347" y="2601161"/>
                  </a:lnTo>
                  <a:lnTo>
                    <a:pt x="3407480" y="2560300"/>
                  </a:lnTo>
                  <a:lnTo>
                    <a:pt x="3426596" y="2518861"/>
                  </a:lnTo>
                  <a:lnTo>
                    <a:pt x="3444680" y="2476860"/>
                  </a:lnTo>
                  <a:lnTo>
                    <a:pt x="3461715" y="2434313"/>
                  </a:lnTo>
                  <a:lnTo>
                    <a:pt x="3477684" y="2391238"/>
                  </a:lnTo>
                  <a:lnTo>
                    <a:pt x="3492572" y="2347649"/>
                  </a:lnTo>
                  <a:lnTo>
                    <a:pt x="3506362" y="2303563"/>
                  </a:lnTo>
                  <a:lnTo>
                    <a:pt x="3519039" y="2258997"/>
                  </a:lnTo>
                  <a:lnTo>
                    <a:pt x="3530585" y="2213967"/>
                  </a:lnTo>
                  <a:lnTo>
                    <a:pt x="3540984" y="2168489"/>
                  </a:lnTo>
                  <a:lnTo>
                    <a:pt x="3550221" y="2122579"/>
                  </a:lnTo>
                  <a:lnTo>
                    <a:pt x="3558279" y="2076253"/>
                  </a:lnTo>
                  <a:lnTo>
                    <a:pt x="3565142" y="2029528"/>
                  </a:lnTo>
                  <a:lnTo>
                    <a:pt x="3570794" y="1982419"/>
                  </a:lnTo>
                  <a:lnTo>
                    <a:pt x="3575218" y="1934944"/>
                  </a:lnTo>
                  <a:lnTo>
                    <a:pt x="3578398" y="1887119"/>
                  </a:lnTo>
                  <a:lnTo>
                    <a:pt x="3580318" y="1838959"/>
                  </a:lnTo>
                  <a:lnTo>
                    <a:pt x="3580961" y="1790480"/>
                  </a:lnTo>
                  <a:lnTo>
                    <a:pt x="3580318" y="1742002"/>
                  </a:lnTo>
                  <a:lnTo>
                    <a:pt x="3578398" y="1693841"/>
                  </a:lnTo>
                  <a:lnTo>
                    <a:pt x="3575218" y="1646015"/>
                  </a:lnTo>
                  <a:lnTo>
                    <a:pt x="3570794" y="1598540"/>
                  </a:lnTo>
                  <a:lnTo>
                    <a:pt x="3565142" y="1551431"/>
                  </a:lnTo>
                  <a:lnTo>
                    <a:pt x="3558279" y="1504706"/>
                  </a:lnTo>
                  <a:lnTo>
                    <a:pt x="3550221" y="1458379"/>
                  </a:lnTo>
                  <a:lnTo>
                    <a:pt x="3540984" y="1412469"/>
                  </a:lnTo>
                  <a:lnTo>
                    <a:pt x="3530585" y="1366990"/>
                  </a:lnTo>
                  <a:lnTo>
                    <a:pt x="3519039" y="1321960"/>
                  </a:lnTo>
                  <a:lnTo>
                    <a:pt x="3506362" y="1277393"/>
                  </a:lnTo>
                  <a:lnTo>
                    <a:pt x="3492572" y="1233307"/>
                  </a:lnTo>
                  <a:lnTo>
                    <a:pt x="3477684" y="1189718"/>
                  </a:lnTo>
                  <a:lnTo>
                    <a:pt x="3461715" y="1146643"/>
                  </a:lnTo>
                  <a:lnTo>
                    <a:pt x="3444680" y="1104096"/>
                  </a:lnTo>
                  <a:lnTo>
                    <a:pt x="3426596" y="1062095"/>
                  </a:lnTo>
                  <a:lnTo>
                    <a:pt x="3407480" y="1020655"/>
                  </a:lnTo>
                  <a:lnTo>
                    <a:pt x="3387347" y="979794"/>
                  </a:lnTo>
                  <a:lnTo>
                    <a:pt x="3366214" y="939527"/>
                  </a:lnTo>
                  <a:lnTo>
                    <a:pt x="3344097" y="899870"/>
                  </a:lnTo>
                  <a:lnTo>
                    <a:pt x="3321012" y="860840"/>
                  </a:lnTo>
                  <a:lnTo>
                    <a:pt x="3296976" y="822453"/>
                  </a:lnTo>
                  <a:lnTo>
                    <a:pt x="3272004" y="784725"/>
                  </a:lnTo>
                  <a:lnTo>
                    <a:pt x="3246113" y="747673"/>
                  </a:lnTo>
                  <a:lnTo>
                    <a:pt x="3219319" y="711312"/>
                  </a:lnTo>
                  <a:lnTo>
                    <a:pt x="3191639" y="675660"/>
                  </a:lnTo>
                  <a:lnTo>
                    <a:pt x="3163089" y="640731"/>
                  </a:lnTo>
                  <a:lnTo>
                    <a:pt x="3133684" y="606543"/>
                  </a:lnTo>
                  <a:lnTo>
                    <a:pt x="3103441" y="573112"/>
                  </a:lnTo>
                  <a:lnTo>
                    <a:pt x="3072377" y="540453"/>
                  </a:lnTo>
                  <a:lnTo>
                    <a:pt x="3040508" y="508584"/>
                  </a:lnTo>
                  <a:lnTo>
                    <a:pt x="3007849" y="477519"/>
                  </a:lnTo>
                  <a:lnTo>
                    <a:pt x="2974418" y="447277"/>
                  </a:lnTo>
                  <a:lnTo>
                    <a:pt x="2940230" y="417872"/>
                  </a:lnTo>
                  <a:lnTo>
                    <a:pt x="2905301" y="389322"/>
                  </a:lnTo>
                  <a:lnTo>
                    <a:pt x="2869648" y="361642"/>
                  </a:lnTo>
                  <a:lnTo>
                    <a:pt x="2833288" y="334848"/>
                  </a:lnTo>
                  <a:lnTo>
                    <a:pt x="2796235" y="308957"/>
                  </a:lnTo>
                  <a:lnTo>
                    <a:pt x="2758508" y="283985"/>
                  </a:lnTo>
                  <a:lnTo>
                    <a:pt x="2720121" y="259949"/>
                  </a:lnTo>
                  <a:lnTo>
                    <a:pt x="2681091" y="236864"/>
                  </a:lnTo>
                  <a:lnTo>
                    <a:pt x="2641434" y="214747"/>
                  </a:lnTo>
                  <a:lnTo>
                    <a:pt x="2601167" y="193614"/>
                  </a:lnTo>
                  <a:lnTo>
                    <a:pt x="2560306" y="173481"/>
                  </a:lnTo>
                  <a:lnTo>
                    <a:pt x="2518866" y="154365"/>
                  </a:lnTo>
                  <a:lnTo>
                    <a:pt x="2476865" y="136281"/>
                  </a:lnTo>
                  <a:lnTo>
                    <a:pt x="2434318" y="119246"/>
                  </a:lnTo>
                  <a:lnTo>
                    <a:pt x="2391242" y="103277"/>
                  </a:lnTo>
                  <a:lnTo>
                    <a:pt x="2347654" y="88389"/>
                  </a:lnTo>
                  <a:lnTo>
                    <a:pt x="2303568" y="74599"/>
                  </a:lnTo>
                  <a:lnTo>
                    <a:pt x="2259001" y="61922"/>
                  </a:lnTo>
                  <a:lnTo>
                    <a:pt x="2213971" y="50376"/>
                  </a:lnTo>
                  <a:lnTo>
                    <a:pt x="2168492" y="39977"/>
                  </a:lnTo>
                  <a:lnTo>
                    <a:pt x="2122581" y="30740"/>
                  </a:lnTo>
                  <a:lnTo>
                    <a:pt x="2076255" y="22682"/>
                  </a:lnTo>
                  <a:lnTo>
                    <a:pt x="2029530" y="15819"/>
                  </a:lnTo>
                  <a:lnTo>
                    <a:pt x="1982421" y="10167"/>
                  </a:lnTo>
                  <a:lnTo>
                    <a:pt x="1934946" y="5743"/>
                  </a:lnTo>
                  <a:lnTo>
                    <a:pt x="1887120" y="2563"/>
                  </a:lnTo>
                  <a:lnTo>
                    <a:pt x="1838959" y="643"/>
                  </a:lnTo>
                  <a:lnTo>
                    <a:pt x="1790480" y="0"/>
                  </a:lnTo>
                </a:path>
              </a:pathLst>
            </a:custGeom>
            <a:ln w="38100">
              <a:solidFill>
                <a:srgbClr val="E4E4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980" y="1634393"/>
              <a:ext cx="2257423" cy="2257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3726" y="3815998"/>
              <a:ext cx="2105024" cy="13906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15907" y="2760786"/>
              <a:ext cx="1962149" cy="19621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4219" y="7381836"/>
              <a:ext cx="104775" cy="1047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4219" y="8486736"/>
              <a:ext cx="104775" cy="1047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4219" y="9591636"/>
              <a:ext cx="104775" cy="10477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582056" y="5729272"/>
            <a:ext cx="6739656" cy="4134593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  <a:tabLst>
                <a:tab pos="1962785" algn="l"/>
                <a:tab pos="2671445" algn="l"/>
              </a:tabLst>
            </a:pPr>
            <a:r>
              <a:rPr sz="3600" b="1" spc="-1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VICTOR</a:t>
            </a:r>
            <a:r>
              <a:rPr sz="36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	</a:t>
            </a:r>
            <a:r>
              <a:rPr sz="3600" b="1" spc="8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A.</a:t>
            </a:r>
            <a:r>
              <a:rPr sz="36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	</a:t>
            </a:r>
            <a:r>
              <a:rPr sz="3600" b="1" spc="-1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RIVAS</a:t>
            </a:r>
            <a:endParaRPr sz="3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3200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CHAIRMAN,</a:t>
            </a:r>
            <a:r>
              <a:rPr sz="3200" spc="40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spc="-125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CO-</a:t>
            </a:r>
            <a:r>
              <a:rPr sz="3200" spc="-110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FOUNDER</a:t>
            </a:r>
            <a:r>
              <a:rPr sz="3200" spc="45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spc="85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&amp;</a:t>
            </a:r>
            <a:r>
              <a:rPr sz="3200" spc="40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spc="-25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CTO</a:t>
            </a:r>
            <a:endParaRPr sz="3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313690" marR="276860">
              <a:lnSpc>
                <a:spcPct val="113300"/>
              </a:lnSpc>
              <a:spcBef>
                <a:spcPts val="380"/>
              </a:spcBef>
            </a:pPr>
            <a:r>
              <a:rPr sz="3200" b="1" spc="-2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Patented</a:t>
            </a:r>
            <a:r>
              <a:rPr sz="3200" b="1" spc="-1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13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our</a:t>
            </a:r>
            <a:r>
              <a:rPr sz="3200" b="1" spc="-1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laser-</a:t>
            </a:r>
            <a:r>
              <a:rPr sz="3200" b="1" spc="-17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based</a:t>
            </a:r>
            <a:r>
              <a:rPr sz="3200" b="1" spc="-1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29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process </a:t>
            </a:r>
            <a:r>
              <a:rPr sz="3200" b="1" spc="-26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focused</a:t>
            </a:r>
            <a:r>
              <a:rPr sz="3200" b="1" spc="3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17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on</a:t>
            </a:r>
            <a:r>
              <a:rPr sz="3200" b="1" spc="-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13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thermal</a:t>
            </a:r>
            <a:r>
              <a:rPr sz="3200" b="1" spc="-3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12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management </a:t>
            </a:r>
            <a:r>
              <a:rPr sz="3200" b="1" spc="-7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Worked</a:t>
            </a:r>
            <a:r>
              <a:rPr sz="3200" b="1" spc="-12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6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for</a:t>
            </a:r>
            <a:r>
              <a:rPr sz="3200" b="1" spc="-7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17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both</a:t>
            </a:r>
            <a:r>
              <a:rPr sz="3200" b="1" spc="-4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16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NASA</a:t>
            </a:r>
            <a:r>
              <a:rPr sz="3200" b="1" spc="-6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&amp;</a:t>
            </a:r>
            <a:r>
              <a:rPr sz="3200" b="1" spc="-7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2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U.S. </a:t>
            </a:r>
            <a:r>
              <a:rPr sz="3200" b="1" spc="-17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Department</a:t>
            </a:r>
            <a:r>
              <a:rPr sz="3200" b="1" spc="-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of</a:t>
            </a:r>
            <a:r>
              <a:rPr sz="3200" b="1" spc="-11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4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Energy</a:t>
            </a:r>
            <a:endParaRPr sz="3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313690">
              <a:lnSpc>
                <a:spcPct val="100000"/>
              </a:lnSpc>
              <a:spcBef>
                <a:spcPts val="509"/>
              </a:spcBef>
            </a:pPr>
            <a:r>
              <a:rPr sz="3200" b="1" spc="-22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Expertise</a:t>
            </a:r>
            <a:r>
              <a:rPr sz="32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17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on</a:t>
            </a:r>
            <a:r>
              <a:rPr sz="3200" b="1" spc="-4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9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material</a:t>
            </a:r>
            <a:r>
              <a:rPr sz="3200" b="1" spc="-2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technologies</a:t>
            </a:r>
            <a:endParaRPr sz="3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27220" y="7381836"/>
            <a:ext cx="9844405" cy="2669540"/>
            <a:chOff x="227220" y="7381836"/>
            <a:chExt cx="9844405" cy="2669540"/>
          </a:xfrm>
        </p:grpSpPr>
        <p:pic>
          <p:nvPicPr>
            <p:cNvPr id="17" name="object 17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66289" y="7381836"/>
              <a:ext cx="104775" cy="1047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66289" y="8486736"/>
              <a:ext cx="104775" cy="1047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66289" y="9039186"/>
              <a:ext cx="104775" cy="1047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220" y="9460746"/>
              <a:ext cx="733423" cy="59054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0131580" y="5729271"/>
            <a:ext cx="7659459" cy="410908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  <a:tabLst>
                <a:tab pos="1430020" algn="l"/>
              </a:tabLst>
            </a:pPr>
            <a:r>
              <a:rPr sz="3600" b="1" spc="-2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KENT</a:t>
            </a:r>
            <a:r>
              <a:rPr sz="36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	</a:t>
            </a:r>
            <a:r>
              <a:rPr sz="3600" b="1" spc="-6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CAMPBELL</a:t>
            </a:r>
            <a:endParaRPr sz="360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3200" spc="-125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CO-</a:t>
            </a:r>
            <a:r>
              <a:rPr sz="3200" spc="-110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FOUNDER</a:t>
            </a:r>
            <a:r>
              <a:rPr sz="3200" spc="15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spc="85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&amp;</a:t>
            </a:r>
            <a:r>
              <a:rPr sz="3200" spc="15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spc="-25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CEO</a:t>
            </a:r>
            <a:endParaRPr sz="320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06045" marR="534035">
              <a:lnSpc>
                <a:spcPct val="113300"/>
              </a:lnSpc>
              <a:spcBef>
                <a:spcPts val="380"/>
              </a:spcBef>
            </a:pPr>
            <a:r>
              <a:rPr sz="3200" b="1" spc="-24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Biz</a:t>
            </a:r>
            <a:r>
              <a:rPr sz="3200" b="1" spc="1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19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Dev</a:t>
            </a:r>
            <a:r>
              <a:rPr sz="3200" b="1" spc="-2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18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background</a:t>
            </a:r>
            <a:r>
              <a:rPr sz="3200" b="1" spc="-4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6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</a:t>
            </a:r>
            <a:r>
              <a:rPr sz="3200" b="1" spc="-16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10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global</a:t>
            </a:r>
            <a:r>
              <a:rPr sz="3200" b="1" spc="-9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7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trade</a:t>
            </a:r>
            <a:r>
              <a:rPr sz="3200" b="1" spc="-6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&amp; </a:t>
            </a:r>
            <a:r>
              <a:rPr sz="3200" b="1" spc="-13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international</a:t>
            </a:r>
            <a:r>
              <a:rPr sz="32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30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business</a:t>
            </a:r>
            <a:endParaRPr sz="320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06045" marR="5080">
              <a:lnSpc>
                <a:spcPct val="113300"/>
              </a:lnSpc>
            </a:pPr>
            <a:r>
              <a:rPr sz="32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Manufacturing</a:t>
            </a:r>
            <a:r>
              <a:rPr sz="3200" b="1" spc="1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&amp;</a:t>
            </a:r>
            <a:r>
              <a:rPr sz="3200" b="1" spc="1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204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supply</a:t>
            </a:r>
            <a:r>
              <a:rPr sz="3200" b="1" spc="1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24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chains</a:t>
            </a:r>
            <a:r>
              <a:rPr sz="3200" b="1" spc="2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15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expertise </a:t>
            </a:r>
            <a:r>
              <a:rPr sz="3200" b="1" spc="-21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Former</a:t>
            </a:r>
            <a:r>
              <a:rPr sz="3200" b="1" spc="-1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10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global</a:t>
            </a:r>
            <a:r>
              <a:rPr sz="3200" b="1" spc="-114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7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trade</a:t>
            </a:r>
            <a:r>
              <a:rPr sz="3200" b="1" spc="-12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22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specialist</a:t>
            </a:r>
            <a:r>
              <a:rPr sz="3200" b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at</a:t>
            </a:r>
            <a:r>
              <a:rPr sz="3200" b="1" spc="-6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2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U.S. </a:t>
            </a:r>
            <a:r>
              <a:rPr sz="3200" b="1" spc="-17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Department</a:t>
            </a:r>
            <a:r>
              <a:rPr sz="3200" b="1" spc="-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of</a:t>
            </a:r>
            <a:r>
              <a:rPr sz="3200" b="1" spc="-11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200" b="1" spc="-28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Commerce</a:t>
            </a:r>
            <a:endParaRPr sz="320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2" name="object 22" descr="$PPTXTitle"/>
          <p:cNvSpPr txBox="1">
            <a:spLocks noGrp="1"/>
          </p:cNvSpPr>
          <p:nvPr>
            <p:ph type="title"/>
          </p:nvPr>
        </p:nvSpPr>
        <p:spPr>
          <a:xfrm>
            <a:off x="696200" y="658762"/>
            <a:ext cx="608139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0" dirty="0">
                <a:latin typeface="Silom" pitchFamily="2" charset="-34"/>
                <a:ea typeface="Silom" pitchFamily="2" charset="-34"/>
                <a:cs typeface="Silom" pitchFamily="2" charset="-34"/>
              </a:rPr>
              <a:t>THE</a:t>
            </a:r>
            <a:r>
              <a:rPr spc="380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lang="en-US" dirty="0">
                <a:latin typeface="Silom" pitchFamily="2" charset="-34"/>
                <a:ea typeface="Silom" pitchFamily="2" charset="-34"/>
                <a:cs typeface="Silom" pitchFamily="2" charset="-34"/>
              </a:rPr>
              <a:t>FOUNDERS</a:t>
            </a:r>
            <a:endParaRPr spc="55" dirty="0"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6332" y="6171197"/>
            <a:ext cx="4641667" cy="411580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999054" y="0"/>
            <a:ext cx="12289155" cy="10287000"/>
            <a:chOff x="5999054" y="0"/>
            <a:chExt cx="12289155" cy="10287000"/>
          </a:xfrm>
        </p:grpSpPr>
        <p:sp>
          <p:nvSpPr>
            <p:cNvPr id="5" name="object 5"/>
            <p:cNvSpPr/>
            <p:nvPr/>
          </p:nvSpPr>
          <p:spPr>
            <a:xfrm>
              <a:off x="5999048" y="0"/>
              <a:ext cx="12289155" cy="10287000"/>
            </a:xfrm>
            <a:custGeom>
              <a:avLst/>
              <a:gdLst/>
              <a:ahLst/>
              <a:cxnLst/>
              <a:rect l="l" t="t" r="r" b="b"/>
              <a:pathLst>
                <a:path w="12289155" h="10287000">
                  <a:moveTo>
                    <a:pt x="12288952" y="5619915"/>
                  </a:moveTo>
                  <a:lnTo>
                    <a:pt x="12288939" y="3294888"/>
                  </a:lnTo>
                  <a:lnTo>
                    <a:pt x="10911942" y="3294888"/>
                  </a:lnTo>
                  <a:lnTo>
                    <a:pt x="10745521" y="3013900"/>
                  </a:lnTo>
                  <a:lnTo>
                    <a:pt x="12288939" y="3013900"/>
                  </a:lnTo>
                  <a:lnTo>
                    <a:pt x="12288939" y="12"/>
                  </a:lnTo>
                  <a:lnTo>
                    <a:pt x="8960548" y="12"/>
                  </a:lnTo>
                  <a:lnTo>
                    <a:pt x="6092482" y="0"/>
                  </a:lnTo>
                  <a:lnTo>
                    <a:pt x="0" y="10287000"/>
                  </a:lnTo>
                  <a:lnTo>
                    <a:pt x="8528393" y="10287000"/>
                  </a:lnTo>
                  <a:lnTo>
                    <a:pt x="12288939" y="10287000"/>
                  </a:lnTo>
                  <a:lnTo>
                    <a:pt x="12288952" y="56199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70585" y="290160"/>
              <a:ext cx="4171948" cy="117157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20" y="9460746"/>
            <a:ext cx="733423" cy="590548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3013889"/>
            <a:ext cx="805180" cy="281305"/>
          </a:xfrm>
          <a:custGeom>
            <a:avLst/>
            <a:gdLst/>
            <a:ahLst/>
            <a:cxnLst/>
            <a:rect l="l" t="t" r="r" b="b"/>
            <a:pathLst>
              <a:path w="805180" h="281304">
                <a:moveTo>
                  <a:pt x="0" y="280985"/>
                </a:moveTo>
                <a:lnTo>
                  <a:pt x="804914" y="280985"/>
                </a:lnTo>
                <a:lnTo>
                  <a:pt x="804914" y="0"/>
                </a:lnTo>
                <a:lnTo>
                  <a:pt x="0" y="0"/>
                </a:lnTo>
                <a:lnTo>
                  <a:pt x="0" y="2809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786060" y="2826543"/>
            <a:ext cx="17502505" cy="3384550"/>
            <a:chOff x="786060" y="2826543"/>
            <a:chExt cx="17502505" cy="3384550"/>
          </a:xfrm>
        </p:grpSpPr>
        <p:sp>
          <p:nvSpPr>
            <p:cNvPr id="10" name="object 10"/>
            <p:cNvSpPr/>
            <p:nvPr/>
          </p:nvSpPr>
          <p:spPr>
            <a:xfrm>
              <a:off x="8862012" y="3013889"/>
              <a:ext cx="9426575" cy="281305"/>
            </a:xfrm>
            <a:custGeom>
              <a:avLst/>
              <a:gdLst/>
              <a:ahLst/>
              <a:cxnLst/>
              <a:rect l="l" t="t" r="r" b="b"/>
              <a:pathLst>
                <a:path w="9426575" h="281304">
                  <a:moveTo>
                    <a:pt x="0" y="280985"/>
                  </a:moveTo>
                  <a:lnTo>
                    <a:pt x="9425987" y="280985"/>
                  </a:lnTo>
                  <a:lnTo>
                    <a:pt x="9425987" y="0"/>
                  </a:lnTo>
                  <a:lnTo>
                    <a:pt x="0" y="0"/>
                  </a:lnTo>
                  <a:lnTo>
                    <a:pt x="0" y="2809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5110" y="2845593"/>
              <a:ext cx="8055609" cy="1591945"/>
            </a:xfrm>
            <a:custGeom>
              <a:avLst/>
              <a:gdLst/>
              <a:ahLst/>
              <a:cxnLst/>
              <a:rect l="l" t="t" r="r" b="b"/>
              <a:pathLst>
                <a:path w="8055609" h="1591945">
                  <a:moveTo>
                    <a:pt x="0" y="0"/>
                  </a:moveTo>
                  <a:lnTo>
                    <a:pt x="8055074" y="0"/>
                  </a:lnTo>
                  <a:lnTo>
                    <a:pt x="8055074" y="1591418"/>
                  </a:lnTo>
                  <a:lnTo>
                    <a:pt x="0" y="1591418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22666" y="3641357"/>
              <a:ext cx="2847974" cy="9715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1607" y="3130845"/>
              <a:ext cx="3086099" cy="17335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57309" y="4867622"/>
              <a:ext cx="2371724" cy="134302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683394" y="1295282"/>
            <a:ext cx="20961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PAID PILOTS</a:t>
            </a:r>
            <a:endParaRPr sz="30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410918" y="1067231"/>
            <a:ext cx="926465" cy="923925"/>
          </a:xfrm>
          <a:custGeom>
            <a:avLst/>
            <a:gdLst/>
            <a:ahLst/>
            <a:cxnLst/>
            <a:rect l="l" t="t" r="r" b="b"/>
            <a:pathLst>
              <a:path w="926465" h="923925">
                <a:moveTo>
                  <a:pt x="926401" y="8432"/>
                </a:moveTo>
                <a:lnTo>
                  <a:pt x="921359" y="3365"/>
                </a:lnTo>
                <a:lnTo>
                  <a:pt x="11341" y="12"/>
                </a:lnTo>
                <a:lnTo>
                  <a:pt x="5105" y="0"/>
                </a:lnTo>
                <a:lnTo>
                  <a:pt x="2590" y="2501"/>
                </a:lnTo>
                <a:lnTo>
                  <a:pt x="38" y="5029"/>
                </a:lnTo>
                <a:lnTo>
                  <a:pt x="0" y="17487"/>
                </a:lnTo>
                <a:lnTo>
                  <a:pt x="38" y="921423"/>
                </a:lnTo>
                <a:lnTo>
                  <a:pt x="2311" y="923747"/>
                </a:lnTo>
                <a:lnTo>
                  <a:pt x="20167" y="923747"/>
                </a:lnTo>
                <a:lnTo>
                  <a:pt x="22479" y="921423"/>
                </a:lnTo>
                <a:lnTo>
                  <a:pt x="22479" y="22631"/>
                </a:lnTo>
                <a:lnTo>
                  <a:pt x="921283" y="25920"/>
                </a:lnTo>
                <a:lnTo>
                  <a:pt x="926350" y="20891"/>
                </a:lnTo>
                <a:lnTo>
                  <a:pt x="926401" y="8432"/>
                </a:lnTo>
                <a:close/>
              </a:path>
            </a:pathLst>
          </a:custGeom>
          <a:solidFill>
            <a:srgbClr val="6D9AFF">
              <a:alpha val="995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309388" y="5894863"/>
            <a:ext cx="58235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4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NON-</a:t>
            </a:r>
            <a:r>
              <a:rPr sz="3000" spc="-12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DISCLOSURE</a:t>
            </a:r>
            <a:r>
              <a:rPr sz="3000" spc="-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3000" spc="-155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AGREEMENTS</a:t>
            </a:r>
            <a:endParaRPr sz="300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062657" y="5656503"/>
            <a:ext cx="926465" cy="923925"/>
          </a:xfrm>
          <a:custGeom>
            <a:avLst/>
            <a:gdLst/>
            <a:ahLst/>
            <a:cxnLst/>
            <a:rect l="l" t="t" r="r" b="b"/>
            <a:pathLst>
              <a:path w="926464" h="923925">
                <a:moveTo>
                  <a:pt x="926401" y="8432"/>
                </a:moveTo>
                <a:lnTo>
                  <a:pt x="921359" y="3365"/>
                </a:lnTo>
                <a:lnTo>
                  <a:pt x="11341" y="12"/>
                </a:lnTo>
                <a:lnTo>
                  <a:pt x="5105" y="0"/>
                </a:lnTo>
                <a:lnTo>
                  <a:pt x="2590" y="2501"/>
                </a:lnTo>
                <a:lnTo>
                  <a:pt x="38" y="5029"/>
                </a:lnTo>
                <a:lnTo>
                  <a:pt x="0" y="17487"/>
                </a:lnTo>
                <a:lnTo>
                  <a:pt x="38" y="921423"/>
                </a:lnTo>
                <a:lnTo>
                  <a:pt x="2311" y="923747"/>
                </a:lnTo>
                <a:lnTo>
                  <a:pt x="20154" y="923747"/>
                </a:lnTo>
                <a:lnTo>
                  <a:pt x="22479" y="921423"/>
                </a:lnTo>
                <a:lnTo>
                  <a:pt x="22479" y="22631"/>
                </a:lnTo>
                <a:lnTo>
                  <a:pt x="921283" y="25920"/>
                </a:lnTo>
                <a:lnTo>
                  <a:pt x="926350" y="20891"/>
                </a:lnTo>
                <a:lnTo>
                  <a:pt x="926401" y="8432"/>
                </a:lnTo>
                <a:close/>
              </a:path>
            </a:pathLst>
          </a:custGeom>
          <a:solidFill>
            <a:srgbClr val="6D9AFF">
              <a:alpha val="995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554425" y="5049374"/>
            <a:ext cx="2133599" cy="88582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5063" y="5176683"/>
            <a:ext cx="3505199" cy="62864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7173" y="1568500"/>
            <a:ext cx="3267074" cy="114299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0672" y="6354101"/>
            <a:ext cx="3038474" cy="904874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0" y="7598008"/>
            <a:ext cx="18288000" cy="271780"/>
          </a:xfrm>
          <a:custGeom>
            <a:avLst/>
            <a:gdLst/>
            <a:ahLst/>
            <a:cxnLst/>
            <a:rect l="l" t="t" r="r" b="b"/>
            <a:pathLst>
              <a:path w="18288000" h="271779">
                <a:moveTo>
                  <a:pt x="18287999" y="271729"/>
                </a:moveTo>
                <a:lnTo>
                  <a:pt x="0" y="271729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2717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552782" y="8297945"/>
            <a:ext cx="4921250" cy="1049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ENTERPRISE ACCELERATORS &amp; TECHNICAL DEMOS</a:t>
            </a:r>
            <a:endParaRPr sz="30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306042" y="8135784"/>
            <a:ext cx="926465" cy="923925"/>
          </a:xfrm>
          <a:custGeom>
            <a:avLst/>
            <a:gdLst/>
            <a:ahLst/>
            <a:cxnLst/>
            <a:rect l="l" t="t" r="r" b="b"/>
            <a:pathLst>
              <a:path w="926464" h="923925">
                <a:moveTo>
                  <a:pt x="926401" y="8432"/>
                </a:moveTo>
                <a:lnTo>
                  <a:pt x="921372" y="3365"/>
                </a:lnTo>
                <a:lnTo>
                  <a:pt x="11353" y="12"/>
                </a:lnTo>
                <a:lnTo>
                  <a:pt x="5118" y="0"/>
                </a:lnTo>
                <a:lnTo>
                  <a:pt x="2590" y="2501"/>
                </a:lnTo>
                <a:lnTo>
                  <a:pt x="2476" y="2628"/>
                </a:lnTo>
                <a:lnTo>
                  <a:pt x="50" y="5029"/>
                </a:lnTo>
                <a:lnTo>
                  <a:pt x="0" y="17487"/>
                </a:lnTo>
                <a:lnTo>
                  <a:pt x="50" y="921423"/>
                </a:lnTo>
                <a:lnTo>
                  <a:pt x="2311" y="923747"/>
                </a:lnTo>
                <a:lnTo>
                  <a:pt x="20167" y="923747"/>
                </a:lnTo>
                <a:lnTo>
                  <a:pt x="22491" y="921423"/>
                </a:lnTo>
                <a:lnTo>
                  <a:pt x="22491" y="22631"/>
                </a:lnTo>
                <a:lnTo>
                  <a:pt x="921296" y="25920"/>
                </a:lnTo>
                <a:lnTo>
                  <a:pt x="926363" y="20891"/>
                </a:lnTo>
                <a:lnTo>
                  <a:pt x="926401" y="8432"/>
                </a:lnTo>
                <a:close/>
              </a:path>
            </a:pathLst>
          </a:custGeom>
          <a:solidFill>
            <a:srgbClr val="6D9AFF">
              <a:alpha val="995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393" y="8223001"/>
            <a:ext cx="3676649" cy="172402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3996" y="8223001"/>
            <a:ext cx="3228973" cy="172402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0000" y="6434547"/>
            <a:ext cx="3505198" cy="828674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4998" y="6354101"/>
            <a:ext cx="2124074" cy="1009649"/>
          </a:xfrm>
          <a:prstGeom prst="rect">
            <a:avLst/>
          </a:prstGeom>
        </p:spPr>
      </p:pic>
      <p:sp>
        <p:nvSpPr>
          <p:cNvPr id="30" name="object 30" descr="$PPTXTitle"/>
          <p:cNvSpPr txBox="1">
            <a:spLocks noGrp="1"/>
          </p:cNvSpPr>
          <p:nvPr>
            <p:ph type="title"/>
          </p:nvPr>
        </p:nvSpPr>
        <p:spPr>
          <a:xfrm>
            <a:off x="580245" y="624198"/>
            <a:ext cx="650049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10" dirty="0">
                <a:latin typeface="Silom" pitchFamily="2" charset="-34"/>
                <a:ea typeface="Silom" pitchFamily="2" charset="-34"/>
                <a:cs typeface="Silom" pitchFamily="2" charset="-34"/>
              </a:rPr>
              <a:t>EARLY</a:t>
            </a:r>
            <a:r>
              <a:rPr spc="680" dirty="0"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pc="-10" dirty="0">
                <a:latin typeface="Silom" pitchFamily="2" charset="-34"/>
                <a:ea typeface="Silom" pitchFamily="2" charset="-34"/>
                <a:cs typeface="Silom" pitchFamily="2" charset="-34"/>
              </a:rPr>
              <a:t>TRACTION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816635" y="2845593"/>
            <a:ext cx="8198428" cy="1781384"/>
          </a:xfrm>
          <a:prstGeom prst="rect">
            <a:avLst/>
          </a:prstGeom>
          <a:solidFill>
            <a:srgbClr val="353535"/>
          </a:solidFill>
        </p:spPr>
        <p:txBody>
          <a:bodyPr vert="horz" wrap="square" lIns="0" tIns="113664" rIns="0" bIns="0" rtlCol="0">
            <a:spAutoFit/>
          </a:bodyPr>
          <a:lstStyle/>
          <a:p>
            <a:pPr marL="372745" marR="367030" indent="139700">
              <a:lnSpc>
                <a:spcPct val="114599"/>
              </a:lnSpc>
              <a:spcBef>
                <a:spcPts val="894"/>
              </a:spcBef>
              <a:tabLst>
                <a:tab pos="2020570" algn="l"/>
                <a:tab pos="3340100" algn="l"/>
                <a:tab pos="4350385" algn="l"/>
                <a:tab pos="4585970" algn="l"/>
                <a:tab pos="5145405" algn="l"/>
                <a:tab pos="5402580" algn="l"/>
                <a:tab pos="6116320" algn="l"/>
                <a:tab pos="6697980" algn="l"/>
                <a:tab pos="7193915" algn="l"/>
              </a:tabLst>
            </a:pPr>
            <a:r>
              <a:rPr lang="en-US" sz="2400" b="1" dirty="0">
                <a:solidFill>
                  <a:srgbClr val="6D9A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EVER-GROWING NEED FOR THERMAL MANAGEMENT SOLUTIONS IN BOTH SPACE &amp; TERRESTRIAL APPLICATIONS, EVEN AT PROTOTYPE STAGE TO DEAL WITH HEAT ISSUES.</a:t>
            </a:r>
            <a:endParaRPr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3192"/>
            <a:ext cx="5573298" cy="447380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0974" y="0"/>
            <a:ext cx="6737024" cy="719629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3097734"/>
            <a:ext cx="1559560" cy="57150"/>
          </a:xfrm>
          <a:custGeom>
            <a:avLst/>
            <a:gdLst/>
            <a:ahLst/>
            <a:cxnLst/>
            <a:rect l="l" t="t" r="r" b="b"/>
            <a:pathLst>
              <a:path w="1559560" h="57150">
                <a:moveTo>
                  <a:pt x="1559446" y="57150"/>
                </a:moveTo>
                <a:lnTo>
                  <a:pt x="0" y="57150"/>
                </a:lnTo>
                <a:lnTo>
                  <a:pt x="0" y="0"/>
                </a:lnTo>
                <a:lnTo>
                  <a:pt x="1559446" y="0"/>
                </a:lnTo>
                <a:lnTo>
                  <a:pt x="1559446" y="57150"/>
                </a:lnTo>
                <a:close/>
              </a:path>
            </a:pathLst>
          </a:custGeom>
          <a:solidFill>
            <a:srgbClr val="6D9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086350"/>
            <a:ext cx="1559560" cy="57150"/>
          </a:xfrm>
          <a:custGeom>
            <a:avLst/>
            <a:gdLst/>
            <a:ahLst/>
            <a:cxnLst/>
            <a:rect l="l" t="t" r="r" b="b"/>
            <a:pathLst>
              <a:path w="1559560" h="57150">
                <a:moveTo>
                  <a:pt x="1559446" y="57150"/>
                </a:moveTo>
                <a:lnTo>
                  <a:pt x="0" y="57150"/>
                </a:lnTo>
                <a:lnTo>
                  <a:pt x="0" y="0"/>
                </a:lnTo>
                <a:lnTo>
                  <a:pt x="1559446" y="0"/>
                </a:lnTo>
                <a:lnTo>
                  <a:pt x="1559446" y="57150"/>
                </a:lnTo>
                <a:close/>
              </a:path>
            </a:pathLst>
          </a:custGeom>
          <a:solidFill>
            <a:srgbClr val="6D9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9957727" y="1784311"/>
            <a:ext cx="7987665" cy="7391400"/>
            <a:chOff x="9957727" y="1784311"/>
            <a:chExt cx="7987665" cy="7391400"/>
          </a:xfrm>
        </p:grpSpPr>
        <p:pic>
          <p:nvPicPr>
            <p:cNvPr id="8" name="object 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07257" y="1833841"/>
              <a:ext cx="7888312" cy="729226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995827" y="1822411"/>
              <a:ext cx="7911465" cy="7315200"/>
            </a:xfrm>
            <a:custGeom>
              <a:avLst/>
              <a:gdLst/>
              <a:ahLst/>
              <a:cxnLst/>
              <a:rect l="l" t="t" r="r" b="b"/>
              <a:pathLst>
                <a:path w="7911465" h="7315200">
                  <a:moveTo>
                    <a:pt x="0" y="0"/>
                  </a:moveTo>
                  <a:lnTo>
                    <a:pt x="0" y="7315047"/>
                  </a:lnTo>
                  <a:lnTo>
                    <a:pt x="7911102" y="7315047"/>
                  </a:lnTo>
                  <a:lnTo>
                    <a:pt x="7911102" y="0"/>
                  </a:lnTo>
                  <a:lnTo>
                    <a:pt x="0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0"/>
              </a:spcBef>
            </a:pPr>
            <a:r>
              <a:rPr spc="145" dirty="0">
                <a:solidFill>
                  <a:srgbClr val="F4F6FB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Q2</a:t>
            </a:r>
            <a:r>
              <a:rPr spc="-105" dirty="0">
                <a:solidFill>
                  <a:srgbClr val="F4F6FB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</a:t>
            </a:r>
            <a:r>
              <a:rPr spc="-20" dirty="0">
                <a:solidFill>
                  <a:srgbClr val="F4F6FB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LASER</a:t>
            </a:r>
            <a:r>
              <a:rPr spc="-100" dirty="0">
                <a:solidFill>
                  <a:srgbClr val="F4F6FB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 STATION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879470" y="2180861"/>
            <a:ext cx="7699375" cy="642740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694055" algn="just">
              <a:lnSpc>
                <a:spcPts val="4500"/>
              </a:lnSpc>
              <a:spcBef>
                <a:spcPts val="300"/>
              </a:spcBef>
            </a:pPr>
            <a:r>
              <a:rPr sz="38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 Q2 Laser Station deploys our proprietary ultrafast laser surface structuring process at scale.</a:t>
            </a:r>
            <a:endParaRPr sz="38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38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2700" marR="601345" algn="just">
              <a:lnSpc>
                <a:spcPts val="4500"/>
              </a:lnSpc>
              <a:spcBef>
                <a:spcPts val="5"/>
              </a:spcBef>
            </a:pPr>
            <a:r>
              <a:rPr sz="38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 Q2 works on metals, non-metals, ceramics, and composites.</a:t>
            </a:r>
            <a:endParaRPr sz="38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38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2700" marR="5080">
              <a:lnSpc>
                <a:spcPts val="4500"/>
              </a:lnSpc>
            </a:pPr>
            <a:r>
              <a:rPr sz="3800" b="1" spc="-15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 Q2 is constructed to be modular, meet manufacturing end-user takt requirements and easily integrate into production lines.</a:t>
            </a:r>
            <a:endParaRPr sz="3800" spc="-1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7437694"/>
            <a:ext cx="1559560" cy="57150"/>
          </a:xfrm>
          <a:custGeom>
            <a:avLst/>
            <a:gdLst/>
            <a:ahLst/>
            <a:cxnLst/>
            <a:rect l="l" t="t" r="r" b="b"/>
            <a:pathLst>
              <a:path w="1559560" h="57150">
                <a:moveTo>
                  <a:pt x="1559446" y="57150"/>
                </a:moveTo>
                <a:lnTo>
                  <a:pt x="0" y="57150"/>
                </a:lnTo>
                <a:lnTo>
                  <a:pt x="0" y="0"/>
                </a:lnTo>
                <a:lnTo>
                  <a:pt x="1559446" y="0"/>
                </a:lnTo>
                <a:lnTo>
                  <a:pt x="1559446" y="57150"/>
                </a:lnTo>
                <a:close/>
              </a:path>
            </a:pathLst>
          </a:custGeom>
          <a:solidFill>
            <a:srgbClr val="6D9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20" y="9460746"/>
            <a:ext cx="733423" cy="5905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644</Words>
  <Application>Microsoft Macintosh PowerPoint</Application>
  <PresentationFormat>Custom</PresentationFormat>
  <Paragraphs>129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FUTURA MEDIUM</vt:lpstr>
      <vt:lpstr>FUTURA MEDIUM</vt:lpstr>
      <vt:lpstr>Silom</vt:lpstr>
      <vt:lpstr>Office Theme</vt:lpstr>
      <vt:lpstr>PowerPoint Presentation</vt:lpstr>
      <vt:lpstr>THE PROBLEM</vt:lpstr>
      <vt:lpstr>CURRENT SOLUTIONS</vt:lpstr>
      <vt:lpstr>OUR SOLUTION</vt:lpstr>
      <vt:lpstr>HEAT TRANSFER ENHANCEMENT VIA ULSS</vt:lpstr>
      <vt:lpstr>TARGET SPACECRAFT &amp; COMPONENTS</vt:lpstr>
      <vt:lpstr>THE FOUNDERS</vt:lpstr>
      <vt:lpstr>EARLY TRACTION</vt:lpstr>
      <vt:lpstr>Q2 LASER STATION</vt:lpstr>
      <vt:lpstr>REVENUE STREAMS</vt:lpstr>
      <vt:lpstr>FINANCIAL HIGHLIGHTS</vt:lpstr>
      <vt:lpstr>SO WHY TEST ON THE ISS?</vt:lpstr>
      <vt:lpstr>CURRENT FUNDING ROUND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QOOL - Pitch Deck - SPACE</dc:title>
  <dc:creator>Kent Campbell</dc:creator>
  <cp:keywords>DAGvShJZTZg,BAFHBIJZX-U,0</cp:keywords>
  <cp:lastModifiedBy>Tara Luddy-Cotoia</cp:lastModifiedBy>
  <cp:revision>3</cp:revision>
  <dcterms:created xsi:type="dcterms:W3CDTF">2025-11-11T09:48:20Z</dcterms:created>
  <dcterms:modified xsi:type="dcterms:W3CDTF">2025-11-12T18:14:38Z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2025-11-11T00:00:00Z</vt:filetime>
  </property>
  <property fmtid="{D5CDD505-2E9C-101B-9397-08002B2CF9AE}" pid="3" name="Creator">
    <vt:lpwstr>Canva</vt:lpwstr>
  </property>
  <property fmtid="{D5CDD505-2E9C-101B-9397-08002B2CF9AE}" pid="4" name="LastSaved">
    <vt:filetime>2025-11-11T00:00:00Z</vt:filetime>
  </property>
  <property fmtid="{D5CDD505-2E9C-101B-9397-08002B2CF9AE}" pid="5" name="Producer">
    <vt:lpwstr>Canva</vt:lpwstr>
  </property>
</Properties>
</file>